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0"/>
  </p:notesMasterIdLst>
  <p:handoutMasterIdLst>
    <p:handoutMasterId r:id="rId21"/>
  </p:handoutMasterIdLst>
  <p:sldIdLst>
    <p:sldId id="256" r:id="rId6"/>
    <p:sldId id="288" r:id="rId7"/>
    <p:sldId id="296" r:id="rId8"/>
    <p:sldId id="292" r:id="rId9"/>
    <p:sldId id="259" r:id="rId10"/>
    <p:sldId id="304" r:id="rId11"/>
    <p:sldId id="305" r:id="rId12"/>
    <p:sldId id="306" r:id="rId13"/>
    <p:sldId id="313" r:id="rId14"/>
    <p:sldId id="307" r:id="rId15"/>
    <p:sldId id="309" r:id="rId16"/>
    <p:sldId id="310" r:id="rId17"/>
    <p:sldId id="311" r:id="rId18"/>
    <p:sldId id="260" r:id="rId1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E6C276E-0D3C-4C1D-CDEE-C2BE4D2437A5}" name="Kärkkäinen Maria" initials="KM" userId="S::maria.karkkainen@sotkamo.fi::d7603a39-5385-42da-a614-868f85c2d262" providerId="AD"/>
  <p188:author id="{CC2ECDF5-0793-F732-9963-E361AF6182E5}" name="Pulkkinen Ossi" initials="PO" userId="S::ossi.pulkkinen@sotkamo.fi::523ee46a-8b24-4fc3-87af-86ebb6271dc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96DD"/>
    <a:srgbClr val="42A6F4"/>
    <a:srgbClr val="FEFEFE"/>
    <a:srgbClr val="2F3261"/>
    <a:srgbClr val="E99BEB"/>
    <a:srgbClr val="FFC000"/>
    <a:srgbClr val="AB702C"/>
    <a:srgbClr val="223638"/>
    <a:srgbClr val="F4D3B0"/>
    <a:srgbClr val="3F4C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102" y="3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D0CDCF-B072-4CC6-B2A3-B1C4F4AE3FFA}" type="datetimeFigureOut">
              <a:rPr lang="en-US" smtClean="0"/>
              <a:pPr/>
              <a:t>1/18/2022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8A0187-CA69-4ACB-9811-75164F281D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8819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63E9E0-D922-418E-8BFA-E41C87CB1E68}" type="datetimeFigureOut">
              <a:rPr lang="en-US" smtClean="0"/>
              <a:pPr/>
              <a:t>1/18/2022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D2F9E-D167-4ED3-83EC-AE46EA34BE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720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TERVETULOA</a:t>
            </a:r>
            <a:r>
              <a:rPr lang="fi-FI" baseline="0" dirty="0"/>
              <a:t> SOTKAMOON!</a:t>
            </a:r>
          </a:p>
          <a:p>
            <a:endParaRPr lang="fi-FI" baseline="0" dirty="0"/>
          </a:p>
          <a:p>
            <a:r>
              <a:rPr lang="fi-FI" baseline="0" dirty="0"/>
              <a:t>Esittelen teille Sotkamon kunnan liikuntapalvelujen toimintaa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636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18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964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281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0326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483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-Sub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050" b="0" baseline="0">
                <a:solidFill>
                  <a:schemeClr val="bg1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672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560316" y="0"/>
            <a:ext cx="4583685" cy="5143500"/>
          </a:xfrm>
          <a:custGeom>
            <a:avLst/>
            <a:gdLst>
              <a:gd name="connsiteX0" fmla="*/ 0 w 4583685"/>
              <a:gd name="connsiteY0" fmla="*/ 0 h 5143500"/>
              <a:gd name="connsiteX1" fmla="*/ 4583685 w 4583685"/>
              <a:gd name="connsiteY1" fmla="*/ 0 h 5143500"/>
              <a:gd name="connsiteX2" fmla="*/ 4583685 w 4583685"/>
              <a:gd name="connsiteY2" fmla="*/ 5143500 h 5143500"/>
              <a:gd name="connsiteX3" fmla="*/ 1963338 w 4583685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3685" h="5143500">
                <a:moveTo>
                  <a:pt x="0" y="0"/>
                </a:moveTo>
                <a:lnTo>
                  <a:pt x="4583685" y="0"/>
                </a:lnTo>
                <a:lnTo>
                  <a:pt x="4583685" y="5143500"/>
                </a:lnTo>
                <a:lnTo>
                  <a:pt x="1963338" y="5143500"/>
                </a:lnTo>
                <a:close/>
              </a:path>
            </a:pathLst>
          </a:custGeom>
          <a:solidFill>
            <a:schemeClr val="bg1">
              <a:lumMod val="95000"/>
              <a:alpha val="8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500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868100" y="666750"/>
            <a:ext cx="1676400" cy="3810000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2773100" y="666750"/>
            <a:ext cx="1676400" cy="3810000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</p:spPr>
        <p:txBody>
          <a:bodyPr/>
          <a:lstStyle>
            <a:lvl1pPr marL="0" indent="0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678100" y="666750"/>
            <a:ext cx="1676400" cy="3810000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583100" y="666750"/>
            <a:ext cx="1676400" cy="3810000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</p:spPr>
        <p:txBody>
          <a:bodyPr/>
          <a:lstStyle>
            <a:lvl1pPr marL="0" indent="0">
              <a:buNone/>
              <a:defRPr sz="105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5082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62000" y="1570725"/>
            <a:ext cx="1219200" cy="1219200"/>
          </a:xfrm>
          <a:custGeom>
            <a:avLst/>
            <a:gdLst>
              <a:gd name="connsiteX0" fmla="*/ 609600 w 1219200"/>
              <a:gd name="connsiteY0" fmla="*/ 0 h 1219200"/>
              <a:gd name="connsiteX1" fmla="*/ 1219200 w 1219200"/>
              <a:gd name="connsiteY1" fmla="*/ 609600 h 1219200"/>
              <a:gd name="connsiteX2" fmla="*/ 609600 w 1219200"/>
              <a:gd name="connsiteY2" fmla="*/ 1219200 h 1219200"/>
              <a:gd name="connsiteX3" fmla="*/ 0 w 1219200"/>
              <a:gd name="connsiteY3" fmla="*/ 609600 h 1219200"/>
              <a:gd name="connsiteX4" fmla="*/ 609600 w 1219200"/>
              <a:gd name="connsiteY4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" h="1219200">
                <a:moveTo>
                  <a:pt x="609600" y="0"/>
                </a:moveTo>
                <a:cubicBezTo>
                  <a:pt x="946273" y="0"/>
                  <a:pt x="1219200" y="272927"/>
                  <a:pt x="1219200" y="609600"/>
                </a:cubicBezTo>
                <a:cubicBezTo>
                  <a:pt x="1219200" y="946273"/>
                  <a:pt x="946273" y="1219200"/>
                  <a:pt x="609600" y="1219200"/>
                </a:cubicBezTo>
                <a:cubicBezTo>
                  <a:pt x="272927" y="1219200"/>
                  <a:pt x="0" y="946273"/>
                  <a:pt x="0" y="609600"/>
                </a:cubicBezTo>
                <a:cubicBezTo>
                  <a:pt x="0" y="272927"/>
                  <a:pt x="272927" y="0"/>
                  <a:pt x="609600" y="0"/>
                </a:cubicBezTo>
                <a:close/>
              </a:path>
            </a:pathLst>
          </a:custGeom>
          <a:solidFill>
            <a:schemeClr val="bg1">
              <a:lumMod val="95000"/>
              <a:alpha val="8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870200" y="1570725"/>
            <a:ext cx="1219200" cy="1219200"/>
          </a:xfrm>
          <a:custGeom>
            <a:avLst/>
            <a:gdLst>
              <a:gd name="connsiteX0" fmla="*/ 609600 w 1219200"/>
              <a:gd name="connsiteY0" fmla="*/ 0 h 1219200"/>
              <a:gd name="connsiteX1" fmla="*/ 1219200 w 1219200"/>
              <a:gd name="connsiteY1" fmla="*/ 609600 h 1219200"/>
              <a:gd name="connsiteX2" fmla="*/ 609600 w 1219200"/>
              <a:gd name="connsiteY2" fmla="*/ 1219200 h 1219200"/>
              <a:gd name="connsiteX3" fmla="*/ 0 w 1219200"/>
              <a:gd name="connsiteY3" fmla="*/ 609600 h 1219200"/>
              <a:gd name="connsiteX4" fmla="*/ 609600 w 1219200"/>
              <a:gd name="connsiteY4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" h="1219200">
                <a:moveTo>
                  <a:pt x="609600" y="0"/>
                </a:moveTo>
                <a:cubicBezTo>
                  <a:pt x="946273" y="0"/>
                  <a:pt x="1219200" y="272927"/>
                  <a:pt x="1219200" y="609600"/>
                </a:cubicBezTo>
                <a:cubicBezTo>
                  <a:pt x="1219200" y="946273"/>
                  <a:pt x="946273" y="1219200"/>
                  <a:pt x="609600" y="1219200"/>
                </a:cubicBezTo>
                <a:cubicBezTo>
                  <a:pt x="272927" y="1219200"/>
                  <a:pt x="0" y="946273"/>
                  <a:pt x="0" y="609600"/>
                </a:cubicBezTo>
                <a:cubicBezTo>
                  <a:pt x="0" y="272927"/>
                  <a:pt x="272927" y="0"/>
                  <a:pt x="609600" y="0"/>
                </a:cubicBezTo>
                <a:close/>
              </a:path>
            </a:pathLst>
          </a:custGeom>
          <a:solidFill>
            <a:schemeClr val="bg1">
              <a:lumMod val="95000"/>
              <a:alpha val="8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978400" y="1570725"/>
            <a:ext cx="1219200" cy="1219200"/>
          </a:xfrm>
          <a:custGeom>
            <a:avLst/>
            <a:gdLst>
              <a:gd name="connsiteX0" fmla="*/ 609600 w 1219200"/>
              <a:gd name="connsiteY0" fmla="*/ 0 h 1219200"/>
              <a:gd name="connsiteX1" fmla="*/ 1219200 w 1219200"/>
              <a:gd name="connsiteY1" fmla="*/ 609600 h 1219200"/>
              <a:gd name="connsiteX2" fmla="*/ 609600 w 1219200"/>
              <a:gd name="connsiteY2" fmla="*/ 1219200 h 1219200"/>
              <a:gd name="connsiteX3" fmla="*/ 0 w 1219200"/>
              <a:gd name="connsiteY3" fmla="*/ 609600 h 1219200"/>
              <a:gd name="connsiteX4" fmla="*/ 609600 w 1219200"/>
              <a:gd name="connsiteY4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" h="1219200">
                <a:moveTo>
                  <a:pt x="609600" y="0"/>
                </a:moveTo>
                <a:cubicBezTo>
                  <a:pt x="946273" y="0"/>
                  <a:pt x="1219200" y="272927"/>
                  <a:pt x="1219200" y="609600"/>
                </a:cubicBezTo>
                <a:cubicBezTo>
                  <a:pt x="1219200" y="946273"/>
                  <a:pt x="946273" y="1219200"/>
                  <a:pt x="609600" y="1219200"/>
                </a:cubicBezTo>
                <a:cubicBezTo>
                  <a:pt x="272927" y="1219200"/>
                  <a:pt x="0" y="946273"/>
                  <a:pt x="0" y="609600"/>
                </a:cubicBezTo>
                <a:cubicBezTo>
                  <a:pt x="0" y="272927"/>
                  <a:pt x="272927" y="0"/>
                  <a:pt x="609600" y="0"/>
                </a:cubicBezTo>
                <a:close/>
              </a:path>
            </a:pathLst>
          </a:custGeom>
          <a:solidFill>
            <a:schemeClr val="bg1">
              <a:lumMod val="95000"/>
              <a:alpha val="8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086600" y="1570725"/>
            <a:ext cx="1219200" cy="1219200"/>
          </a:xfrm>
          <a:custGeom>
            <a:avLst/>
            <a:gdLst>
              <a:gd name="connsiteX0" fmla="*/ 609600 w 1219200"/>
              <a:gd name="connsiteY0" fmla="*/ 0 h 1219200"/>
              <a:gd name="connsiteX1" fmla="*/ 1219200 w 1219200"/>
              <a:gd name="connsiteY1" fmla="*/ 609600 h 1219200"/>
              <a:gd name="connsiteX2" fmla="*/ 609600 w 1219200"/>
              <a:gd name="connsiteY2" fmla="*/ 1219200 h 1219200"/>
              <a:gd name="connsiteX3" fmla="*/ 0 w 1219200"/>
              <a:gd name="connsiteY3" fmla="*/ 609600 h 1219200"/>
              <a:gd name="connsiteX4" fmla="*/ 609600 w 1219200"/>
              <a:gd name="connsiteY4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" h="1219200">
                <a:moveTo>
                  <a:pt x="609600" y="0"/>
                </a:moveTo>
                <a:cubicBezTo>
                  <a:pt x="946273" y="0"/>
                  <a:pt x="1219200" y="272927"/>
                  <a:pt x="1219200" y="609600"/>
                </a:cubicBezTo>
                <a:cubicBezTo>
                  <a:pt x="1219200" y="946273"/>
                  <a:pt x="946273" y="1219200"/>
                  <a:pt x="609600" y="1219200"/>
                </a:cubicBezTo>
                <a:cubicBezTo>
                  <a:pt x="272927" y="1219200"/>
                  <a:pt x="0" y="946273"/>
                  <a:pt x="0" y="609600"/>
                </a:cubicBezTo>
                <a:cubicBezTo>
                  <a:pt x="0" y="272927"/>
                  <a:pt x="272927" y="0"/>
                  <a:pt x="609600" y="0"/>
                </a:cubicBezTo>
                <a:close/>
              </a:path>
            </a:pathLst>
          </a:custGeom>
          <a:solidFill>
            <a:schemeClr val="bg1">
              <a:lumMod val="95000"/>
              <a:alpha val="8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1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2370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57200" y="895350"/>
            <a:ext cx="4800600" cy="1828800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5431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791200" y="0"/>
            <a:ext cx="2590800" cy="4019550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</p:spPr>
        <p:txBody>
          <a:bodyPr/>
          <a:lstStyle>
            <a:lvl1pPr marL="0" indent="0">
              <a:buNone/>
              <a:defRPr sz="11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583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-2653"/>
            <a:ext cx="9144000" cy="5143500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 w="19050">
            <a:noFill/>
          </a:ln>
        </p:spPr>
        <p:txBody>
          <a:bodyPr lIns="0" tIns="91440" rIns="0" bIns="146304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050" b="0" baseline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93110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0037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  <a:alpha val="31000"/>
            </a:schemeClr>
          </a:solidFill>
          <a:ln w="19050">
            <a:noFill/>
          </a:ln>
        </p:spPr>
        <p:txBody>
          <a:bodyPr lIns="0" tIns="91440" rIns="0" bIns="146304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64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495800" y="361950"/>
            <a:ext cx="2057400" cy="4495800"/>
          </a:xfrm>
          <a:custGeom>
            <a:avLst/>
            <a:gdLst>
              <a:gd name="connsiteX0" fmla="*/ 0 w 2057400"/>
              <a:gd name="connsiteY0" fmla="*/ 0 h 4495800"/>
              <a:gd name="connsiteX1" fmla="*/ 2057400 w 2057400"/>
              <a:gd name="connsiteY1" fmla="*/ 0 h 4495800"/>
              <a:gd name="connsiteX2" fmla="*/ 2057400 w 2057400"/>
              <a:gd name="connsiteY2" fmla="*/ 4495800 h 4495800"/>
              <a:gd name="connsiteX3" fmla="*/ 0 w 2057400"/>
              <a:gd name="connsiteY3" fmla="*/ 4495800 h 449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7400" h="4495800">
                <a:moveTo>
                  <a:pt x="0" y="0"/>
                </a:moveTo>
                <a:lnTo>
                  <a:pt x="2057400" y="0"/>
                </a:lnTo>
                <a:lnTo>
                  <a:pt x="2057400" y="4495800"/>
                </a:lnTo>
                <a:lnTo>
                  <a:pt x="0" y="4495800"/>
                </a:lnTo>
                <a:close/>
              </a:path>
            </a:pathLst>
          </a:custGeom>
          <a:solidFill>
            <a:schemeClr val="bg1">
              <a:lumMod val="95000"/>
              <a:alpha val="8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6781800" y="361950"/>
            <a:ext cx="2057400" cy="4495800"/>
          </a:xfrm>
          <a:custGeom>
            <a:avLst/>
            <a:gdLst>
              <a:gd name="connsiteX0" fmla="*/ 0 w 2057400"/>
              <a:gd name="connsiteY0" fmla="*/ 0 h 4495800"/>
              <a:gd name="connsiteX1" fmla="*/ 2057400 w 2057400"/>
              <a:gd name="connsiteY1" fmla="*/ 0 h 4495800"/>
              <a:gd name="connsiteX2" fmla="*/ 2057400 w 2057400"/>
              <a:gd name="connsiteY2" fmla="*/ 4495800 h 4495800"/>
              <a:gd name="connsiteX3" fmla="*/ 0 w 2057400"/>
              <a:gd name="connsiteY3" fmla="*/ 4495800 h 449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7400" h="4495800">
                <a:moveTo>
                  <a:pt x="0" y="0"/>
                </a:moveTo>
                <a:lnTo>
                  <a:pt x="2057400" y="0"/>
                </a:lnTo>
                <a:lnTo>
                  <a:pt x="2057400" y="4495800"/>
                </a:lnTo>
                <a:lnTo>
                  <a:pt x="0" y="4495800"/>
                </a:lnTo>
                <a:close/>
              </a:path>
            </a:pathLst>
          </a:custGeom>
          <a:solidFill>
            <a:schemeClr val="bg1">
              <a:lumMod val="95000"/>
              <a:alpha val="8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1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361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2571750"/>
            <a:ext cx="9144000" cy="2286000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603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3028950"/>
            <a:ext cx="9144000" cy="2114550"/>
          </a:xfrm>
          <a:custGeom>
            <a:avLst/>
            <a:gdLst>
              <a:gd name="connsiteX0" fmla="*/ 0 w 9144000"/>
              <a:gd name="connsiteY0" fmla="*/ 0 h 2114550"/>
              <a:gd name="connsiteX1" fmla="*/ 9144000 w 9144000"/>
              <a:gd name="connsiteY1" fmla="*/ 0 h 2114550"/>
              <a:gd name="connsiteX2" fmla="*/ 9144000 w 9144000"/>
              <a:gd name="connsiteY2" fmla="*/ 2114550 h 2114550"/>
              <a:gd name="connsiteX3" fmla="*/ 0 w 9144000"/>
              <a:gd name="connsiteY3" fmla="*/ 2114550 h 211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2114550">
                <a:moveTo>
                  <a:pt x="0" y="0"/>
                </a:moveTo>
                <a:lnTo>
                  <a:pt x="9144000" y="0"/>
                </a:lnTo>
                <a:lnTo>
                  <a:pt x="9144000" y="2114550"/>
                </a:lnTo>
                <a:lnTo>
                  <a:pt x="0" y="2114550"/>
                </a:lnTo>
                <a:close/>
              </a:path>
            </a:pathLst>
          </a:custGeom>
          <a:solidFill>
            <a:schemeClr val="bg1">
              <a:lumMod val="95000"/>
              <a:alpha val="8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988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28600" y="1123950"/>
            <a:ext cx="5181600" cy="1143000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228600" y="2419350"/>
            <a:ext cx="5181600" cy="1143000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</p:spPr>
        <p:txBody>
          <a:bodyPr/>
          <a:lstStyle>
            <a:lvl1pPr marL="0" indent="0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228600" y="3714750"/>
            <a:ext cx="5181600" cy="1143000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</p:spPr>
        <p:txBody>
          <a:bodyPr/>
          <a:lstStyle>
            <a:lvl1pPr marL="0" indent="0">
              <a:buNone/>
              <a:defRPr sz="11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715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476250"/>
            <a:ext cx="9144000" cy="4191000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900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240" r:id="rId1"/>
    <p:sldLayoutId id="2147484230" r:id="rId2"/>
    <p:sldLayoutId id="2147484261" r:id="rId3"/>
    <p:sldLayoutId id="2147483959" r:id="rId4"/>
    <p:sldLayoutId id="2147484262" r:id="rId5"/>
    <p:sldLayoutId id="2147484263" r:id="rId6"/>
    <p:sldLayoutId id="2147484264" r:id="rId7"/>
    <p:sldLayoutId id="2147484265" r:id="rId8"/>
    <p:sldLayoutId id="2147484266" r:id="rId9"/>
    <p:sldLayoutId id="2147484267" r:id="rId10"/>
    <p:sldLayoutId id="2147484271" r:id="rId11"/>
    <p:sldLayoutId id="2147484273" r:id="rId12"/>
    <p:sldLayoutId id="2147484268" r:id="rId13"/>
    <p:sldLayoutId id="2147484270" r:id="rId14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1760881"/>
            <a:ext cx="3048000" cy="162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959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4" name="Rectangle 72">
            <a:extLst>
              <a:ext uri="{FF2B5EF4-FFF2-40B4-BE49-F238E27FC236}">
                <a16:creationId xmlns:a16="http://schemas.microsoft.com/office/drawing/2014/main" id="{11BE3FA7-0D70-4431-814F-D8C40576E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6" name="Picture 2" descr="Kuvan kuvausta ei ole saatavilla.">
            <a:extLst>
              <a:ext uri="{FF2B5EF4-FFF2-40B4-BE49-F238E27FC236}">
                <a16:creationId xmlns:a16="http://schemas.microsoft.com/office/drawing/2014/main" id="{DEDF3B3F-C7EF-4F11-B384-B77B5A1DA0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95" r="2" b="2215"/>
          <a:stretch/>
        </p:blipFill>
        <p:spPr bwMode="auto">
          <a:xfrm>
            <a:off x="241298" y="417891"/>
            <a:ext cx="4251513" cy="430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Kuvan kuvausta ei ole saatavilla.">
            <a:extLst>
              <a:ext uri="{FF2B5EF4-FFF2-40B4-BE49-F238E27FC236}">
                <a16:creationId xmlns:a16="http://schemas.microsoft.com/office/drawing/2014/main" id="{442C37A3-DBF5-43E0-8CD0-DBCAA3BB6D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17" r="-2" b="13573"/>
          <a:stretch/>
        </p:blipFill>
        <p:spPr bwMode="auto">
          <a:xfrm>
            <a:off x="4646531" y="417891"/>
            <a:ext cx="4256170" cy="430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148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11BE3FA7-0D70-4431-814F-D8C40576E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4100" name="Picture 4" descr="Kuvan kuvausta ei ole saatavilla.">
            <a:extLst>
              <a:ext uri="{FF2B5EF4-FFF2-40B4-BE49-F238E27FC236}">
                <a16:creationId xmlns:a16="http://schemas.microsoft.com/office/drawing/2014/main" id="{50D0D9CF-698D-4884-9046-6582445D50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86" r="2" b="35121"/>
          <a:stretch/>
        </p:blipFill>
        <p:spPr bwMode="auto">
          <a:xfrm>
            <a:off x="241298" y="417891"/>
            <a:ext cx="4251513" cy="430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Kuvan kuvausta ei ole saatavilla.">
            <a:extLst>
              <a:ext uri="{FF2B5EF4-FFF2-40B4-BE49-F238E27FC236}">
                <a16:creationId xmlns:a16="http://schemas.microsoft.com/office/drawing/2014/main" id="{A306ED36-599C-489F-A35A-2FD0FD13A81B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2" r="-3" b="11803"/>
          <a:stretch/>
        </p:blipFill>
        <p:spPr bwMode="auto">
          <a:xfrm>
            <a:off x="4646531" y="417891"/>
            <a:ext cx="4256170" cy="430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3763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11BE3FA7-0D70-4431-814F-D8C40576E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6" name="Picture 2" descr="Kuvan kuvausta ei ole saatavilla.">
            <a:extLst>
              <a:ext uri="{FF2B5EF4-FFF2-40B4-BE49-F238E27FC236}">
                <a16:creationId xmlns:a16="http://schemas.microsoft.com/office/drawing/2014/main" id="{861A9FB2-4CD7-4461-9D8D-4D68AED6F3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8" r="26835" b="-2"/>
          <a:stretch/>
        </p:blipFill>
        <p:spPr bwMode="auto">
          <a:xfrm>
            <a:off x="241298" y="417891"/>
            <a:ext cx="4251513" cy="430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Kuvan kuvausta ei ole saatavilla.">
            <a:extLst>
              <a:ext uri="{FF2B5EF4-FFF2-40B4-BE49-F238E27FC236}">
                <a16:creationId xmlns:a16="http://schemas.microsoft.com/office/drawing/2014/main" id="{D54B1596-4C3E-4EC4-8A22-10DAB0891565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51" r="-2" b="14240"/>
          <a:stretch/>
        </p:blipFill>
        <p:spPr bwMode="auto">
          <a:xfrm>
            <a:off x="4646532" y="417893"/>
            <a:ext cx="4256170" cy="430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4045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F81F8D5-515A-45DC-B296-30AB11F2C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5143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464369-70FA-42AF-948F-80664CA7B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1610112"/>
          </a:xfrm>
          <a:prstGeom prst="rect">
            <a:avLst/>
          </a:prstGeom>
          <a:solidFill>
            <a:schemeClr val="bg1">
              <a:lumMod val="8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ooter Text"/>
          <p:cNvSpPr txBox="1"/>
          <p:nvPr/>
        </p:nvSpPr>
        <p:spPr>
          <a:xfrm>
            <a:off x="436233" y="262248"/>
            <a:ext cx="4728463" cy="12287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fi-FI" sz="3600" b="1" dirty="0">
                <a:latin typeface="+mj-lt"/>
                <a:ea typeface="+mj-ea"/>
                <a:cs typeface="+mj-cs"/>
              </a:rPr>
              <a:t>Mitä ajatuksia herää?</a:t>
            </a:r>
            <a:endParaRPr lang="fi-FI" sz="3600" b="1" dirty="0">
              <a:latin typeface="+mj-lt"/>
              <a:ea typeface="Roboto"/>
              <a:cs typeface="+mj-cs"/>
            </a:endParaRPr>
          </a:p>
        </p:txBody>
      </p:sp>
      <p:sp>
        <p:nvSpPr>
          <p:cNvPr id="4" name="Tekstiruutu 3"/>
          <p:cNvSpPr txBox="1"/>
          <p:nvPr/>
        </p:nvSpPr>
        <p:spPr>
          <a:xfrm>
            <a:off x="440990" y="1965480"/>
            <a:ext cx="4588209" cy="22677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1500" dirty="0"/>
              <a:t>Mitä mieltä olette?</a:t>
            </a:r>
            <a:endParaRPr lang="fi-FI" sz="1500" dirty="0">
              <a:ea typeface="Roboto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i-FI" sz="1500" b="1" dirty="0">
              <a:ea typeface="Roboto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1500" dirty="0">
                <a:sym typeface="Wingdings" panose="05000000000000000000" pitchFamily="2" charset="2"/>
              </a:rPr>
              <a:t>Olisitteko halukkaita lähtemään mukaan tapahtuman kehittämiseen ja toteutukseen?</a:t>
            </a:r>
            <a:endParaRPr lang="fi-FI" sz="1500" dirty="0">
              <a:ea typeface="Roboto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i-FI" sz="1500" dirty="0">
              <a:ea typeface="Roboto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1500" dirty="0">
                <a:sym typeface="Wingdings" panose="05000000000000000000" pitchFamily="2" charset="2"/>
              </a:rPr>
              <a:t>Otamme mielellämme ideoita vastaan.</a:t>
            </a:r>
            <a:endParaRPr lang="fi-FI" sz="1500" dirty="0">
              <a:ea typeface="Roboto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i-FI" sz="1500" dirty="0">
              <a:ea typeface="Roboto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1500" dirty="0">
                <a:sym typeface="Wingdings" panose="05000000000000000000" pitchFamily="2" charset="2"/>
              </a:rPr>
              <a:t>Kiinnostuitko? Jätä yhteystiedot Terhille, niin olemme yhteydessä myöhemmin</a:t>
            </a:r>
            <a:endParaRPr lang="fi-FI" sz="1500" dirty="0">
              <a:ea typeface="Roboto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6604B49-AD5C-4590-B051-06C8222E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4252176" y="208434"/>
            <a:ext cx="393192" cy="889754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C552A98-EF7D-4D42-AB69-066B786AB5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1585" y="299756"/>
            <a:ext cx="3485526" cy="43574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Kuvan paikkamerkki 4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96" r="7362" b="-1"/>
          <a:stretch/>
        </p:blipFill>
        <p:spPr>
          <a:xfrm>
            <a:off x="5566029" y="470965"/>
            <a:ext cx="3176637" cy="401503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648176E-454C-437C-B0FC-9B82FCF32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830639" y="4598919"/>
            <a:ext cx="393192" cy="114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9036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Placeholder 3" descr="_MG_1061.jpg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56" r="2699" b="2849"/>
          <a:stretch/>
        </p:blipFill>
        <p:spPr>
          <a:xfrm>
            <a:off x="20" y="10"/>
            <a:ext cx="9143980" cy="51434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849901" y="-1150602"/>
            <a:ext cx="3444203" cy="9144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Text"/>
          <p:cNvSpPr txBox="1"/>
          <p:nvPr/>
        </p:nvSpPr>
        <p:spPr>
          <a:xfrm>
            <a:off x="303414" y="1580759"/>
            <a:ext cx="6808922" cy="2528887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dirty="0">
                <a:latin typeface="+mj-lt"/>
                <a:ea typeface="+mj-ea"/>
                <a:cs typeface="+mj-cs"/>
              </a:rPr>
              <a:t>Kiitos!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600" b="1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600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600" dirty="0">
              <a:latin typeface="+mj-lt"/>
              <a:ea typeface="Roboto"/>
              <a:cs typeface="+mj-cs"/>
            </a:endParaRPr>
          </a:p>
          <a:p>
            <a:r>
              <a:rPr lang="en-US" sz="1600" i="1" dirty="0">
                <a:ea typeface="+mn-lt"/>
                <a:cs typeface="+mn-lt"/>
              </a:rPr>
              <a:t>Ossi Pulkkinen</a:t>
            </a:r>
            <a:endParaRPr lang="en-US" dirty="0">
              <a:ea typeface="+mn-lt"/>
              <a:cs typeface="+mn-lt"/>
            </a:endParaRPr>
          </a:p>
          <a:p>
            <a:r>
              <a:rPr lang="en-US" sz="1600" i="1" dirty="0">
                <a:ea typeface="+mn-lt"/>
                <a:cs typeface="+mn-lt"/>
              </a:rPr>
              <a:t>Liikuntakoordinaattori</a:t>
            </a:r>
            <a:r>
              <a:rPr lang="en-US" sz="1600" dirty="0">
                <a:ea typeface="+mn-lt"/>
                <a:cs typeface="+mn-lt"/>
              </a:rPr>
              <a:t> </a:t>
            </a:r>
            <a:endParaRPr lang="en-US" dirty="0">
              <a:ea typeface="Roboto"/>
            </a:endParaRPr>
          </a:p>
          <a:p>
            <a:r>
              <a:rPr lang="en-US" sz="1600" i="1" dirty="0">
                <a:ea typeface="+mn-lt"/>
                <a:cs typeface="+mn-lt"/>
              </a:rPr>
              <a:t>Sotkamon Kunta</a:t>
            </a:r>
            <a:r>
              <a:rPr lang="en-US" sz="1600" dirty="0">
                <a:ea typeface="+mn-lt"/>
                <a:cs typeface="+mn-lt"/>
              </a:rPr>
              <a:t> </a:t>
            </a:r>
            <a:endParaRPr lang="en-US" dirty="0">
              <a:ea typeface="+mn-lt"/>
              <a:cs typeface="+mn-lt"/>
            </a:endParaRPr>
          </a:p>
          <a:p>
            <a:r>
              <a:rPr lang="en-US" sz="1600" i="1" dirty="0">
                <a:ea typeface="+mn-lt"/>
                <a:cs typeface="+mn-lt"/>
              </a:rPr>
              <a:t>p. 044 750 2121</a:t>
            </a:r>
            <a:r>
              <a:rPr lang="en-US" sz="1600" dirty="0">
                <a:ea typeface="+mn-lt"/>
                <a:cs typeface="+mn-lt"/>
              </a:rPr>
              <a:t> </a:t>
            </a:r>
            <a:endParaRPr lang="en-US" dirty="0"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600" i="1" dirty="0">
                <a:ea typeface="+mn-lt"/>
                <a:cs typeface="+mn-lt"/>
              </a:rPr>
              <a:t>ossi.pulkkinen(at)sotkamo.fi</a:t>
            </a:r>
            <a:r>
              <a:rPr lang="en-US" sz="1600" dirty="0">
                <a:ea typeface="+mn-lt"/>
                <a:cs typeface="+mn-lt"/>
              </a:rPr>
              <a:t> </a:t>
            </a:r>
            <a:endParaRPr lang="en-US" dirty="0"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600" b="1" dirty="0">
              <a:latin typeface="+mj-lt"/>
              <a:ea typeface="+mj-ea"/>
              <a:cs typeface="+mj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81279"/>
            <a:ext cx="7339422" cy="51435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70BDA83B-C317-4ECE-86A6-D1A4E258B628}"/>
              </a:ext>
            </a:extLst>
          </p:cNvPr>
          <p:cNvSpPr txBox="1"/>
          <p:nvPr/>
        </p:nvSpPr>
        <p:spPr>
          <a:xfrm>
            <a:off x="5200650" y="2620963"/>
            <a:ext cx="3822700" cy="12988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i="1" dirty="0">
                <a:ea typeface="+mn-lt"/>
                <a:cs typeface="+mn-lt"/>
              </a:rPr>
              <a:t>Maria Kärkkäinen</a:t>
            </a:r>
            <a:endParaRPr lang="en-US" sz="1600" dirty="0">
              <a:ea typeface="+mn-lt"/>
              <a:cs typeface="+mn-lt"/>
            </a:endParaRPr>
          </a:p>
          <a:p>
            <a:r>
              <a:rPr lang="en-US" sz="1600" i="1" dirty="0">
                <a:ea typeface="+mn-lt"/>
                <a:cs typeface="+mn-lt"/>
              </a:rPr>
              <a:t>Liikunnan suunnittelija-ohjaaja</a:t>
            </a:r>
            <a:endParaRPr lang="en-US" sz="1600" dirty="0">
              <a:ea typeface="+mn-lt"/>
              <a:cs typeface="+mn-lt"/>
            </a:endParaRPr>
          </a:p>
          <a:p>
            <a:r>
              <a:rPr lang="en-US" sz="1600" i="1" dirty="0">
                <a:ea typeface="+mn-lt"/>
                <a:cs typeface="+mn-lt"/>
              </a:rPr>
              <a:t>Sotkamon kunta</a:t>
            </a:r>
            <a:r>
              <a:rPr lang="en-US" sz="1600" dirty="0">
                <a:ea typeface="+mn-lt"/>
                <a:cs typeface="+mn-lt"/>
              </a:rPr>
              <a:t> </a:t>
            </a:r>
          </a:p>
          <a:p>
            <a:r>
              <a:rPr lang="en-US" sz="1600" i="1" dirty="0">
                <a:ea typeface="+mn-lt"/>
                <a:cs typeface="+mn-lt"/>
              </a:rPr>
              <a:t>p. 044 750 2328</a:t>
            </a:r>
            <a:endParaRPr lang="en-US" sz="1600" dirty="0">
              <a:ea typeface="+mn-lt"/>
              <a:cs typeface="+mn-lt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600" i="1" dirty="0">
                <a:ea typeface="+mn-lt"/>
                <a:cs typeface="+mn-lt"/>
              </a:rPr>
              <a:t>maria.karkkainen(at)sotkamo.fi</a:t>
            </a:r>
            <a:r>
              <a:rPr lang="en-US" sz="1600" dirty="0">
                <a:ea typeface="+mn-lt"/>
                <a:cs typeface="+mn-lt"/>
              </a:rPr>
              <a:t> </a:t>
            </a:r>
            <a:endParaRPr lang="fi-FI" sz="1600" dirty="0">
              <a:ea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7807407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sp>
        <p:nvSpPr>
          <p:cNvPr id="3" name="Freeform 16"/>
          <p:cNvSpPr>
            <a:spLocks noEditPoints="1"/>
          </p:cNvSpPr>
          <p:nvPr/>
        </p:nvSpPr>
        <p:spPr bwMode="auto">
          <a:xfrm rot="18694453">
            <a:off x="3026039" y="1064848"/>
            <a:ext cx="457200" cy="346023"/>
          </a:xfrm>
          <a:custGeom>
            <a:avLst/>
            <a:gdLst>
              <a:gd name="T0" fmla="*/ 94 w 167"/>
              <a:gd name="T1" fmla="*/ 65 h 125"/>
              <a:gd name="T2" fmla="*/ 129 w 167"/>
              <a:gd name="T3" fmla="*/ 0 h 125"/>
              <a:gd name="T4" fmla="*/ 155 w 167"/>
              <a:gd name="T5" fmla="*/ 0 h 125"/>
              <a:gd name="T6" fmla="*/ 140 w 167"/>
              <a:gd name="T7" fmla="*/ 48 h 125"/>
              <a:gd name="T8" fmla="*/ 140 w 167"/>
              <a:gd name="T9" fmla="*/ 48 h 125"/>
              <a:gd name="T10" fmla="*/ 167 w 167"/>
              <a:gd name="T11" fmla="*/ 85 h 125"/>
              <a:gd name="T12" fmla="*/ 128 w 167"/>
              <a:gd name="T13" fmla="*/ 125 h 125"/>
              <a:gd name="T14" fmla="*/ 89 w 167"/>
              <a:gd name="T15" fmla="*/ 85 h 125"/>
              <a:gd name="T16" fmla="*/ 94 w 167"/>
              <a:gd name="T17" fmla="*/ 65 h 125"/>
              <a:gd name="T18" fmla="*/ 0 w 167"/>
              <a:gd name="T19" fmla="*/ 85 h 125"/>
              <a:gd name="T20" fmla="*/ 40 w 167"/>
              <a:gd name="T21" fmla="*/ 125 h 125"/>
              <a:gd name="T22" fmla="*/ 79 w 167"/>
              <a:gd name="T23" fmla="*/ 85 h 125"/>
              <a:gd name="T24" fmla="*/ 51 w 167"/>
              <a:gd name="T25" fmla="*/ 48 h 125"/>
              <a:gd name="T26" fmla="*/ 51 w 167"/>
              <a:gd name="T27" fmla="*/ 48 h 125"/>
              <a:gd name="T28" fmla="*/ 67 w 167"/>
              <a:gd name="T29" fmla="*/ 0 h 125"/>
              <a:gd name="T30" fmla="*/ 41 w 167"/>
              <a:gd name="T31" fmla="*/ 0 h 125"/>
              <a:gd name="T32" fmla="*/ 6 w 167"/>
              <a:gd name="T33" fmla="*/ 65 h 125"/>
              <a:gd name="T34" fmla="*/ 0 w 167"/>
              <a:gd name="T35" fmla="*/ 85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7" h="125">
                <a:moveTo>
                  <a:pt x="94" y="65"/>
                </a:moveTo>
                <a:cubicBezTo>
                  <a:pt x="129" y="0"/>
                  <a:pt x="129" y="0"/>
                  <a:pt x="129" y="0"/>
                </a:cubicBezTo>
                <a:cubicBezTo>
                  <a:pt x="155" y="0"/>
                  <a:pt x="155" y="0"/>
                  <a:pt x="155" y="0"/>
                </a:cubicBezTo>
                <a:cubicBezTo>
                  <a:pt x="140" y="48"/>
                  <a:pt x="140" y="48"/>
                  <a:pt x="140" y="48"/>
                </a:cubicBezTo>
                <a:cubicBezTo>
                  <a:pt x="140" y="48"/>
                  <a:pt x="140" y="48"/>
                  <a:pt x="140" y="48"/>
                </a:cubicBezTo>
                <a:cubicBezTo>
                  <a:pt x="156" y="53"/>
                  <a:pt x="167" y="68"/>
                  <a:pt x="167" y="85"/>
                </a:cubicBezTo>
                <a:cubicBezTo>
                  <a:pt x="167" y="107"/>
                  <a:pt x="150" y="125"/>
                  <a:pt x="128" y="125"/>
                </a:cubicBezTo>
                <a:cubicBezTo>
                  <a:pt x="106" y="125"/>
                  <a:pt x="89" y="107"/>
                  <a:pt x="89" y="85"/>
                </a:cubicBezTo>
                <a:cubicBezTo>
                  <a:pt x="89" y="78"/>
                  <a:pt x="91" y="71"/>
                  <a:pt x="94" y="65"/>
                </a:cubicBezTo>
                <a:close/>
                <a:moveTo>
                  <a:pt x="0" y="85"/>
                </a:moveTo>
                <a:cubicBezTo>
                  <a:pt x="0" y="107"/>
                  <a:pt x="18" y="125"/>
                  <a:pt x="40" y="125"/>
                </a:cubicBezTo>
                <a:cubicBezTo>
                  <a:pt x="61" y="125"/>
                  <a:pt x="79" y="107"/>
                  <a:pt x="79" y="85"/>
                </a:cubicBezTo>
                <a:cubicBezTo>
                  <a:pt x="79" y="68"/>
                  <a:pt x="67" y="53"/>
                  <a:pt x="51" y="48"/>
                </a:cubicBezTo>
                <a:cubicBezTo>
                  <a:pt x="51" y="48"/>
                  <a:pt x="51" y="48"/>
                  <a:pt x="51" y="48"/>
                </a:cubicBezTo>
                <a:cubicBezTo>
                  <a:pt x="67" y="0"/>
                  <a:pt x="67" y="0"/>
                  <a:pt x="67" y="0"/>
                </a:cubicBezTo>
                <a:cubicBezTo>
                  <a:pt x="41" y="0"/>
                  <a:pt x="41" y="0"/>
                  <a:pt x="41" y="0"/>
                </a:cubicBezTo>
                <a:cubicBezTo>
                  <a:pt x="6" y="65"/>
                  <a:pt x="6" y="65"/>
                  <a:pt x="6" y="65"/>
                </a:cubicBezTo>
                <a:cubicBezTo>
                  <a:pt x="2" y="71"/>
                  <a:pt x="0" y="78"/>
                  <a:pt x="0" y="85"/>
                </a:cubicBezTo>
                <a:close/>
              </a:path>
            </a:pathLst>
          </a:custGeom>
          <a:solidFill>
            <a:schemeClr val="bg1">
              <a:alpha val="4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79571" y="2525534"/>
            <a:ext cx="5405554" cy="15766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endParaRPr lang="fi-FI" sz="2400" dirty="0">
              <a:solidFill>
                <a:schemeClr val="bg1"/>
              </a:solidFill>
              <a:latin typeface="Calibri"/>
              <a:ea typeface="Roboto Bk" pitchFamily="2" charset="0"/>
              <a:cs typeface="Calibri"/>
            </a:endParaRPr>
          </a:p>
          <a:p>
            <a:pPr algn="just"/>
            <a:endParaRPr lang="fi-FI" sz="2400" dirty="0">
              <a:solidFill>
                <a:schemeClr val="bg1"/>
              </a:solidFill>
              <a:latin typeface="Calibri"/>
              <a:ea typeface="Roboto Bk" pitchFamily="2" charset="0"/>
              <a:cs typeface="Calibri"/>
            </a:endParaRPr>
          </a:p>
          <a:p>
            <a:pPr algn="just"/>
            <a:r>
              <a:rPr lang="fi-FI" sz="2400" dirty="0">
                <a:solidFill>
                  <a:schemeClr val="bg1"/>
                </a:solidFill>
                <a:latin typeface="Calibri"/>
                <a:ea typeface="Roboto Bk" pitchFamily="2" charset="0"/>
                <a:cs typeface="Calibri"/>
              </a:rPr>
              <a:t>Maria Kärkkäinen</a:t>
            </a:r>
          </a:p>
          <a:p>
            <a:pPr algn="just"/>
            <a:r>
              <a:rPr lang="fi-FI" sz="2400" dirty="0">
                <a:solidFill>
                  <a:schemeClr val="bg1"/>
                </a:solidFill>
                <a:latin typeface="Calibri"/>
                <a:ea typeface="Roboto Bk" pitchFamily="2" charset="0"/>
                <a:cs typeface="Calibri"/>
              </a:rPr>
              <a:t>Liikunnan suunnittelija-ohjaaja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2090" y="342828"/>
            <a:ext cx="80929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4000" b="1" dirty="0">
                <a:solidFill>
                  <a:schemeClr val="bg1"/>
                </a:solidFill>
                <a:latin typeface="Calibri"/>
                <a:ea typeface="Roboto Bk" pitchFamily="2" charset="0"/>
                <a:cs typeface="Calibri"/>
              </a:rPr>
              <a:t>Sotkamon kunnan liikuntapalvelut esittäytyy:</a:t>
            </a:r>
          </a:p>
        </p:txBody>
      </p:sp>
      <p:sp>
        <p:nvSpPr>
          <p:cNvPr id="6" name="Freeform 16"/>
          <p:cNvSpPr>
            <a:spLocks noEditPoints="1"/>
          </p:cNvSpPr>
          <p:nvPr/>
        </p:nvSpPr>
        <p:spPr bwMode="auto">
          <a:xfrm rot="7906016">
            <a:off x="2013862" y="515260"/>
            <a:ext cx="457200" cy="346023"/>
          </a:xfrm>
          <a:custGeom>
            <a:avLst/>
            <a:gdLst>
              <a:gd name="T0" fmla="*/ 94 w 167"/>
              <a:gd name="T1" fmla="*/ 65 h 125"/>
              <a:gd name="T2" fmla="*/ 129 w 167"/>
              <a:gd name="T3" fmla="*/ 0 h 125"/>
              <a:gd name="T4" fmla="*/ 155 w 167"/>
              <a:gd name="T5" fmla="*/ 0 h 125"/>
              <a:gd name="T6" fmla="*/ 140 w 167"/>
              <a:gd name="T7" fmla="*/ 48 h 125"/>
              <a:gd name="T8" fmla="*/ 140 w 167"/>
              <a:gd name="T9" fmla="*/ 48 h 125"/>
              <a:gd name="T10" fmla="*/ 167 w 167"/>
              <a:gd name="T11" fmla="*/ 85 h 125"/>
              <a:gd name="T12" fmla="*/ 128 w 167"/>
              <a:gd name="T13" fmla="*/ 125 h 125"/>
              <a:gd name="T14" fmla="*/ 89 w 167"/>
              <a:gd name="T15" fmla="*/ 85 h 125"/>
              <a:gd name="T16" fmla="*/ 94 w 167"/>
              <a:gd name="T17" fmla="*/ 65 h 125"/>
              <a:gd name="T18" fmla="*/ 0 w 167"/>
              <a:gd name="T19" fmla="*/ 85 h 125"/>
              <a:gd name="T20" fmla="*/ 40 w 167"/>
              <a:gd name="T21" fmla="*/ 125 h 125"/>
              <a:gd name="T22" fmla="*/ 79 w 167"/>
              <a:gd name="T23" fmla="*/ 85 h 125"/>
              <a:gd name="T24" fmla="*/ 51 w 167"/>
              <a:gd name="T25" fmla="*/ 48 h 125"/>
              <a:gd name="T26" fmla="*/ 51 w 167"/>
              <a:gd name="T27" fmla="*/ 48 h 125"/>
              <a:gd name="T28" fmla="*/ 67 w 167"/>
              <a:gd name="T29" fmla="*/ 0 h 125"/>
              <a:gd name="T30" fmla="*/ 41 w 167"/>
              <a:gd name="T31" fmla="*/ 0 h 125"/>
              <a:gd name="T32" fmla="*/ 6 w 167"/>
              <a:gd name="T33" fmla="*/ 65 h 125"/>
              <a:gd name="T34" fmla="*/ 0 w 167"/>
              <a:gd name="T35" fmla="*/ 85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7" h="125">
                <a:moveTo>
                  <a:pt x="94" y="65"/>
                </a:moveTo>
                <a:cubicBezTo>
                  <a:pt x="129" y="0"/>
                  <a:pt x="129" y="0"/>
                  <a:pt x="129" y="0"/>
                </a:cubicBezTo>
                <a:cubicBezTo>
                  <a:pt x="155" y="0"/>
                  <a:pt x="155" y="0"/>
                  <a:pt x="155" y="0"/>
                </a:cubicBezTo>
                <a:cubicBezTo>
                  <a:pt x="140" y="48"/>
                  <a:pt x="140" y="48"/>
                  <a:pt x="140" y="48"/>
                </a:cubicBezTo>
                <a:cubicBezTo>
                  <a:pt x="140" y="48"/>
                  <a:pt x="140" y="48"/>
                  <a:pt x="140" y="48"/>
                </a:cubicBezTo>
                <a:cubicBezTo>
                  <a:pt x="156" y="53"/>
                  <a:pt x="167" y="68"/>
                  <a:pt x="167" y="85"/>
                </a:cubicBezTo>
                <a:cubicBezTo>
                  <a:pt x="167" y="107"/>
                  <a:pt x="150" y="125"/>
                  <a:pt x="128" y="125"/>
                </a:cubicBezTo>
                <a:cubicBezTo>
                  <a:pt x="106" y="125"/>
                  <a:pt x="89" y="107"/>
                  <a:pt x="89" y="85"/>
                </a:cubicBezTo>
                <a:cubicBezTo>
                  <a:pt x="89" y="78"/>
                  <a:pt x="91" y="71"/>
                  <a:pt x="94" y="65"/>
                </a:cubicBezTo>
                <a:close/>
                <a:moveTo>
                  <a:pt x="0" y="85"/>
                </a:moveTo>
                <a:cubicBezTo>
                  <a:pt x="0" y="107"/>
                  <a:pt x="18" y="125"/>
                  <a:pt x="40" y="125"/>
                </a:cubicBezTo>
                <a:cubicBezTo>
                  <a:pt x="61" y="125"/>
                  <a:pt x="79" y="107"/>
                  <a:pt x="79" y="85"/>
                </a:cubicBezTo>
                <a:cubicBezTo>
                  <a:pt x="79" y="68"/>
                  <a:pt x="67" y="53"/>
                  <a:pt x="51" y="48"/>
                </a:cubicBezTo>
                <a:cubicBezTo>
                  <a:pt x="51" y="48"/>
                  <a:pt x="51" y="48"/>
                  <a:pt x="51" y="48"/>
                </a:cubicBezTo>
                <a:cubicBezTo>
                  <a:pt x="67" y="0"/>
                  <a:pt x="67" y="0"/>
                  <a:pt x="67" y="0"/>
                </a:cubicBezTo>
                <a:cubicBezTo>
                  <a:pt x="41" y="0"/>
                  <a:pt x="41" y="0"/>
                  <a:pt x="41" y="0"/>
                </a:cubicBezTo>
                <a:cubicBezTo>
                  <a:pt x="6" y="65"/>
                  <a:pt x="6" y="65"/>
                  <a:pt x="6" y="65"/>
                </a:cubicBezTo>
                <a:cubicBezTo>
                  <a:pt x="2" y="71"/>
                  <a:pt x="0" y="78"/>
                  <a:pt x="0" y="85"/>
                </a:cubicBezTo>
                <a:close/>
              </a:path>
            </a:pathLst>
          </a:custGeom>
          <a:solidFill>
            <a:schemeClr val="bg1">
              <a:alpha val="4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Freeform 16"/>
          <p:cNvSpPr>
            <a:spLocks noEditPoints="1"/>
          </p:cNvSpPr>
          <p:nvPr/>
        </p:nvSpPr>
        <p:spPr bwMode="auto">
          <a:xfrm rot="4790634">
            <a:off x="4495799" y="630076"/>
            <a:ext cx="457200" cy="346023"/>
          </a:xfrm>
          <a:custGeom>
            <a:avLst/>
            <a:gdLst>
              <a:gd name="T0" fmla="*/ 94 w 167"/>
              <a:gd name="T1" fmla="*/ 65 h 125"/>
              <a:gd name="T2" fmla="*/ 129 w 167"/>
              <a:gd name="T3" fmla="*/ 0 h 125"/>
              <a:gd name="T4" fmla="*/ 155 w 167"/>
              <a:gd name="T5" fmla="*/ 0 h 125"/>
              <a:gd name="T6" fmla="*/ 140 w 167"/>
              <a:gd name="T7" fmla="*/ 48 h 125"/>
              <a:gd name="T8" fmla="*/ 140 w 167"/>
              <a:gd name="T9" fmla="*/ 48 h 125"/>
              <a:gd name="T10" fmla="*/ 167 w 167"/>
              <a:gd name="T11" fmla="*/ 85 h 125"/>
              <a:gd name="T12" fmla="*/ 128 w 167"/>
              <a:gd name="T13" fmla="*/ 125 h 125"/>
              <a:gd name="T14" fmla="*/ 89 w 167"/>
              <a:gd name="T15" fmla="*/ 85 h 125"/>
              <a:gd name="T16" fmla="*/ 94 w 167"/>
              <a:gd name="T17" fmla="*/ 65 h 125"/>
              <a:gd name="T18" fmla="*/ 0 w 167"/>
              <a:gd name="T19" fmla="*/ 85 h 125"/>
              <a:gd name="T20" fmla="*/ 40 w 167"/>
              <a:gd name="T21" fmla="*/ 125 h 125"/>
              <a:gd name="T22" fmla="*/ 79 w 167"/>
              <a:gd name="T23" fmla="*/ 85 h 125"/>
              <a:gd name="T24" fmla="*/ 51 w 167"/>
              <a:gd name="T25" fmla="*/ 48 h 125"/>
              <a:gd name="T26" fmla="*/ 51 w 167"/>
              <a:gd name="T27" fmla="*/ 48 h 125"/>
              <a:gd name="T28" fmla="*/ 67 w 167"/>
              <a:gd name="T29" fmla="*/ 0 h 125"/>
              <a:gd name="T30" fmla="*/ 41 w 167"/>
              <a:gd name="T31" fmla="*/ 0 h 125"/>
              <a:gd name="T32" fmla="*/ 6 w 167"/>
              <a:gd name="T33" fmla="*/ 65 h 125"/>
              <a:gd name="T34" fmla="*/ 0 w 167"/>
              <a:gd name="T35" fmla="*/ 85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7" h="125">
                <a:moveTo>
                  <a:pt x="94" y="65"/>
                </a:moveTo>
                <a:cubicBezTo>
                  <a:pt x="129" y="0"/>
                  <a:pt x="129" y="0"/>
                  <a:pt x="129" y="0"/>
                </a:cubicBezTo>
                <a:cubicBezTo>
                  <a:pt x="155" y="0"/>
                  <a:pt x="155" y="0"/>
                  <a:pt x="155" y="0"/>
                </a:cubicBezTo>
                <a:cubicBezTo>
                  <a:pt x="140" y="48"/>
                  <a:pt x="140" y="48"/>
                  <a:pt x="140" y="48"/>
                </a:cubicBezTo>
                <a:cubicBezTo>
                  <a:pt x="140" y="48"/>
                  <a:pt x="140" y="48"/>
                  <a:pt x="140" y="48"/>
                </a:cubicBezTo>
                <a:cubicBezTo>
                  <a:pt x="156" y="53"/>
                  <a:pt x="167" y="68"/>
                  <a:pt x="167" y="85"/>
                </a:cubicBezTo>
                <a:cubicBezTo>
                  <a:pt x="167" y="107"/>
                  <a:pt x="150" y="125"/>
                  <a:pt x="128" y="125"/>
                </a:cubicBezTo>
                <a:cubicBezTo>
                  <a:pt x="106" y="125"/>
                  <a:pt x="89" y="107"/>
                  <a:pt x="89" y="85"/>
                </a:cubicBezTo>
                <a:cubicBezTo>
                  <a:pt x="89" y="78"/>
                  <a:pt x="91" y="71"/>
                  <a:pt x="94" y="65"/>
                </a:cubicBezTo>
                <a:close/>
                <a:moveTo>
                  <a:pt x="0" y="85"/>
                </a:moveTo>
                <a:cubicBezTo>
                  <a:pt x="0" y="107"/>
                  <a:pt x="18" y="125"/>
                  <a:pt x="40" y="125"/>
                </a:cubicBezTo>
                <a:cubicBezTo>
                  <a:pt x="61" y="125"/>
                  <a:pt x="79" y="107"/>
                  <a:pt x="79" y="85"/>
                </a:cubicBezTo>
                <a:cubicBezTo>
                  <a:pt x="79" y="68"/>
                  <a:pt x="67" y="53"/>
                  <a:pt x="51" y="48"/>
                </a:cubicBezTo>
                <a:cubicBezTo>
                  <a:pt x="51" y="48"/>
                  <a:pt x="51" y="48"/>
                  <a:pt x="51" y="48"/>
                </a:cubicBezTo>
                <a:cubicBezTo>
                  <a:pt x="67" y="0"/>
                  <a:pt x="67" y="0"/>
                  <a:pt x="67" y="0"/>
                </a:cubicBezTo>
                <a:cubicBezTo>
                  <a:pt x="41" y="0"/>
                  <a:pt x="41" y="0"/>
                  <a:pt x="41" y="0"/>
                </a:cubicBezTo>
                <a:cubicBezTo>
                  <a:pt x="6" y="65"/>
                  <a:pt x="6" y="65"/>
                  <a:pt x="6" y="65"/>
                </a:cubicBezTo>
                <a:cubicBezTo>
                  <a:pt x="2" y="71"/>
                  <a:pt x="0" y="78"/>
                  <a:pt x="0" y="85"/>
                </a:cubicBezTo>
                <a:close/>
              </a:path>
            </a:pathLst>
          </a:custGeom>
          <a:solidFill>
            <a:schemeClr val="bg1">
              <a:alpha val="4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Freeform 16"/>
          <p:cNvSpPr>
            <a:spLocks noEditPoints="1"/>
          </p:cNvSpPr>
          <p:nvPr/>
        </p:nvSpPr>
        <p:spPr bwMode="auto">
          <a:xfrm rot="14299428">
            <a:off x="8268280" y="302771"/>
            <a:ext cx="457200" cy="346023"/>
          </a:xfrm>
          <a:custGeom>
            <a:avLst/>
            <a:gdLst>
              <a:gd name="T0" fmla="*/ 94 w 167"/>
              <a:gd name="T1" fmla="*/ 65 h 125"/>
              <a:gd name="T2" fmla="*/ 129 w 167"/>
              <a:gd name="T3" fmla="*/ 0 h 125"/>
              <a:gd name="T4" fmla="*/ 155 w 167"/>
              <a:gd name="T5" fmla="*/ 0 h 125"/>
              <a:gd name="T6" fmla="*/ 140 w 167"/>
              <a:gd name="T7" fmla="*/ 48 h 125"/>
              <a:gd name="T8" fmla="*/ 140 w 167"/>
              <a:gd name="T9" fmla="*/ 48 h 125"/>
              <a:gd name="T10" fmla="*/ 167 w 167"/>
              <a:gd name="T11" fmla="*/ 85 h 125"/>
              <a:gd name="T12" fmla="*/ 128 w 167"/>
              <a:gd name="T13" fmla="*/ 125 h 125"/>
              <a:gd name="T14" fmla="*/ 89 w 167"/>
              <a:gd name="T15" fmla="*/ 85 h 125"/>
              <a:gd name="T16" fmla="*/ 94 w 167"/>
              <a:gd name="T17" fmla="*/ 65 h 125"/>
              <a:gd name="T18" fmla="*/ 0 w 167"/>
              <a:gd name="T19" fmla="*/ 85 h 125"/>
              <a:gd name="T20" fmla="*/ 40 w 167"/>
              <a:gd name="T21" fmla="*/ 125 h 125"/>
              <a:gd name="T22" fmla="*/ 79 w 167"/>
              <a:gd name="T23" fmla="*/ 85 h 125"/>
              <a:gd name="T24" fmla="*/ 51 w 167"/>
              <a:gd name="T25" fmla="*/ 48 h 125"/>
              <a:gd name="T26" fmla="*/ 51 w 167"/>
              <a:gd name="T27" fmla="*/ 48 h 125"/>
              <a:gd name="T28" fmla="*/ 67 w 167"/>
              <a:gd name="T29" fmla="*/ 0 h 125"/>
              <a:gd name="T30" fmla="*/ 41 w 167"/>
              <a:gd name="T31" fmla="*/ 0 h 125"/>
              <a:gd name="T32" fmla="*/ 6 w 167"/>
              <a:gd name="T33" fmla="*/ 65 h 125"/>
              <a:gd name="T34" fmla="*/ 0 w 167"/>
              <a:gd name="T35" fmla="*/ 85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7" h="125">
                <a:moveTo>
                  <a:pt x="94" y="65"/>
                </a:moveTo>
                <a:cubicBezTo>
                  <a:pt x="129" y="0"/>
                  <a:pt x="129" y="0"/>
                  <a:pt x="129" y="0"/>
                </a:cubicBezTo>
                <a:cubicBezTo>
                  <a:pt x="155" y="0"/>
                  <a:pt x="155" y="0"/>
                  <a:pt x="155" y="0"/>
                </a:cubicBezTo>
                <a:cubicBezTo>
                  <a:pt x="140" y="48"/>
                  <a:pt x="140" y="48"/>
                  <a:pt x="140" y="48"/>
                </a:cubicBezTo>
                <a:cubicBezTo>
                  <a:pt x="140" y="48"/>
                  <a:pt x="140" y="48"/>
                  <a:pt x="140" y="48"/>
                </a:cubicBezTo>
                <a:cubicBezTo>
                  <a:pt x="156" y="53"/>
                  <a:pt x="167" y="68"/>
                  <a:pt x="167" y="85"/>
                </a:cubicBezTo>
                <a:cubicBezTo>
                  <a:pt x="167" y="107"/>
                  <a:pt x="150" y="125"/>
                  <a:pt x="128" y="125"/>
                </a:cubicBezTo>
                <a:cubicBezTo>
                  <a:pt x="106" y="125"/>
                  <a:pt x="89" y="107"/>
                  <a:pt x="89" y="85"/>
                </a:cubicBezTo>
                <a:cubicBezTo>
                  <a:pt x="89" y="78"/>
                  <a:pt x="91" y="71"/>
                  <a:pt x="94" y="65"/>
                </a:cubicBezTo>
                <a:close/>
                <a:moveTo>
                  <a:pt x="0" y="85"/>
                </a:moveTo>
                <a:cubicBezTo>
                  <a:pt x="0" y="107"/>
                  <a:pt x="18" y="125"/>
                  <a:pt x="40" y="125"/>
                </a:cubicBezTo>
                <a:cubicBezTo>
                  <a:pt x="61" y="125"/>
                  <a:pt x="79" y="107"/>
                  <a:pt x="79" y="85"/>
                </a:cubicBezTo>
                <a:cubicBezTo>
                  <a:pt x="79" y="68"/>
                  <a:pt x="67" y="53"/>
                  <a:pt x="51" y="48"/>
                </a:cubicBezTo>
                <a:cubicBezTo>
                  <a:pt x="51" y="48"/>
                  <a:pt x="51" y="48"/>
                  <a:pt x="51" y="48"/>
                </a:cubicBezTo>
                <a:cubicBezTo>
                  <a:pt x="67" y="0"/>
                  <a:pt x="67" y="0"/>
                  <a:pt x="67" y="0"/>
                </a:cubicBezTo>
                <a:cubicBezTo>
                  <a:pt x="41" y="0"/>
                  <a:pt x="41" y="0"/>
                  <a:pt x="41" y="0"/>
                </a:cubicBezTo>
                <a:cubicBezTo>
                  <a:pt x="6" y="65"/>
                  <a:pt x="6" y="65"/>
                  <a:pt x="6" y="65"/>
                </a:cubicBezTo>
                <a:cubicBezTo>
                  <a:pt x="2" y="71"/>
                  <a:pt x="0" y="78"/>
                  <a:pt x="0" y="85"/>
                </a:cubicBezTo>
                <a:close/>
              </a:path>
            </a:pathLst>
          </a:custGeom>
          <a:solidFill>
            <a:schemeClr val="bg1">
              <a:alpha val="4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Freeform 16"/>
          <p:cNvSpPr>
            <a:spLocks noEditPoints="1"/>
          </p:cNvSpPr>
          <p:nvPr/>
        </p:nvSpPr>
        <p:spPr bwMode="auto">
          <a:xfrm rot="15261495">
            <a:off x="6826135" y="801008"/>
            <a:ext cx="457200" cy="346023"/>
          </a:xfrm>
          <a:custGeom>
            <a:avLst/>
            <a:gdLst>
              <a:gd name="T0" fmla="*/ 94 w 167"/>
              <a:gd name="T1" fmla="*/ 65 h 125"/>
              <a:gd name="T2" fmla="*/ 129 w 167"/>
              <a:gd name="T3" fmla="*/ 0 h 125"/>
              <a:gd name="T4" fmla="*/ 155 w 167"/>
              <a:gd name="T5" fmla="*/ 0 h 125"/>
              <a:gd name="T6" fmla="*/ 140 w 167"/>
              <a:gd name="T7" fmla="*/ 48 h 125"/>
              <a:gd name="T8" fmla="*/ 140 w 167"/>
              <a:gd name="T9" fmla="*/ 48 h 125"/>
              <a:gd name="T10" fmla="*/ 167 w 167"/>
              <a:gd name="T11" fmla="*/ 85 h 125"/>
              <a:gd name="T12" fmla="*/ 128 w 167"/>
              <a:gd name="T13" fmla="*/ 125 h 125"/>
              <a:gd name="T14" fmla="*/ 89 w 167"/>
              <a:gd name="T15" fmla="*/ 85 h 125"/>
              <a:gd name="T16" fmla="*/ 94 w 167"/>
              <a:gd name="T17" fmla="*/ 65 h 125"/>
              <a:gd name="T18" fmla="*/ 0 w 167"/>
              <a:gd name="T19" fmla="*/ 85 h 125"/>
              <a:gd name="T20" fmla="*/ 40 w 167"/>
              <a:gd name="T21" fmla="*/ 125 h 125"/>
              <a:gd name="T22" fmla="*/ 79 w 167"/>
              <a:gd name="T23" fmla="*/ 85 h 125"/>
              <a:gd name="T24" fmla="*/ 51 w 167"/>
              <a:gd name="T25" fmla="*/ 48 h 125"/>
              <a:gd name="T26" fmla="*/ 51 w 167"/>
              <a:gd name="T27" fmla="*/ 48 h 125"/>
              <a:gd name="T28" fmla="*/ 67 w 167"/>
              <a:gd name="T29" fmla="*/ 0 h 125"/>
              <a:gd name="T30" fmla="*/ 41 w 167"/>
              <a:gd name="T31" fmla="*/ 0 h 125"/>
              <a:gd name="T32" fmla="*/ 6 w 167"/>
              <a:gd name="T33" fmla="*/ 65 h 125"/>
              <a:gd name="T34" fmla="*/ 0 w 167"/>
              <a:gd name="T35" fmla="*/ 85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7" h="125">
                <a:moveTo>
                  <a:pt x="94" y="65"/>
                </a:moveTo>
                <a:cubicBezTo>
                  <a:pt x="129" y="0"/>
                  <a:pt x="129" y="0"/>
                  <a:pt x="129" y="0"/>
                </a:cubicBezTo>
                <a:cubicBezTo>
                  <a:pt x="155" y="0"/>
                  <a:pt x="155" y="0"/>
                  <a:pt x="155" y="0"/>
                </a:cubicBezTo>
                <a:cubicBezTo>
                  <a:pt x="140" y="48"/>
                  <a:pt x="140" y="48"/>
                  <a:pt x="140" y="48"/>
                </a:cubicBezTo>
                <a:cubicBezTo>
                  <a:pt x="140" y="48"/>
                  <a:pt x="140" y="48"/>
                  <a:pt x="140" y="48"/>
                </a:cubicBezTo>
                <a:cubicBezTo>
                  <a:pt x="156" y="53"/>
                  <a:pt x="167" y="68"/>
                  <a:pt x="167" y="85"/>
                </a:cubicBezTo>
                <a:cubicBezTo>
                  <a:pt x="167" y="107"/>
                  <a:pt x="150" y="125"/>
                  <a:pt x="128" y="125"/>
                </a:cubicBezTo>
                <a:cubicBezTo>
                  <a:pt x="106" y="125"/>
                  <a:pt x="89" y="107"/>
                  <a:pt x="89" y="85"/>
                </a:cubicBezTo>
                <a:cubicBezTo>
                  <a:pt x="89" y="78"/>
                  <a:pt x="91" y="71"/>
                  <a:pt x="94" y="65"/>
                </a:cubicBezTo>
                <a:close/>
                <a:moveTo>
                  <a:pt x="0" y="85"/>
                </a:moveTo>
                <a:cubicBezTo>
                  <a:pt x="0" y="107"/>
                  <a:pt x="18" y="125"/>
                  <a:pt x="40" y="125"/>
                </a:cubicBezTo>
                <a:cubicBezTo>
                  <a:pt x="61" y="125"/>
                  <a:pt x="79" y="107"/>
                  <a:pt x="79" y="85"/>
                </a:cubicBezTo>
                <a:cubicBezTo>
                  <a:pt x="79" y="68"/>
                  <a:pt x="67" y="53"/>
                  <a:pt x="51" y="48"/>
                </a:cubicBezTo>
                <a:cubicBezTo>
                  <a:pt x="51" y="48"/>
                  <a:pt x="51" y="48"/>
                  <a:pt x="51" y="48"/>
                </a:cubicBezTo>
                <a:cubicBezTo>
                  <a:pt x="67" y="0"/>
                  <a:pt x="67" y="0"/>
                  <a:pt x="67" y="0"/>
                </a:cubicBezTo>
                <a:cubicBezTo>
                  <a:pt x="41" y="0"/>
                  <a:pt x="41" y="0"/>
                  <a:pt x="41" y="0"/>
                </a:cubicBezTo>
                <a:cubicBezTo>
                  <a:pt x="6" y="65"/>
                  <a:pt x="6" y="65"/>
                  <a:pt x="6" y="65"/>
                </a:cubicBezTo>
                <a:cubicBezTo>
                  <a:pt x="2" y="71"/>
                  <a:pt x="0" y="78"/>
                  <a:pt x="0" y="85"/>
                </a:cubicBezTo>
                <a:close/>
              </a:path>
            </a:pathLst>
          </a:custGeom>
          <a:solidFill>
            <a:schemeClr val="bg1">
              <a:alpha val="4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6"/>
          <p:cNvSpPr>
            <a:spLocks noEditPoints="1"/>
          </p:cNvSpPr>
          <p:nvPr/>
        </p:nvSpPr>
        <p:spPr bwMode="auto">
          <a:xfrm rot="6747495">
            <a:off x="7906183" y="1288334"/>
            <a:ext cx="457200" cy="346023"/>
          </a:xfrm>
          <a:custGeom>
            <a:avLst/>
            <a:gdLst>
              <a:gd name="T0" fmla="*/ 94 w 167"/>
              <a:gd name="T1" fmla="*/ 65 h 125"/>
              <a:gd name="T2" fmla="*/ 129 w 167"/>
              <a:gd name="T3" fmla="*/ 0 h 125"/>
              <a:gd name="T4" fmla="*/ 155 w 167"/>
              <a:gd name="T5" fmla="*/ 0 h 125"/>
              <a:gd name="T6" fmla="*/ 140 w 167"/>
              <a:gd name="T7" fmla="*/ 48 h 125"/>
              <a:gd name="T8" fmla="*/ 140 w 167"/>
              <a:gd name="T9" fmla="*/ 48 h 125"/>
              <a:gd name="T10" fmla="*/ 167 w 167"/>
              <a:gd name="T11" fmla="*/ 85 h 125"/>
              <a:gd name="T12" fmla="*/ 128 w 167"/>
              <a:gd name="T13" fmla="*/ 125 h 125"/>
              <a:gd name="T14" fmla="*/ 89 w 167"/>
              <a:gd name="T15" fmla="*/ 85 h 125"/>
              <a:gd name="T16" fmla="*/ 94 w 167"/>
              <a:gd name="T17" fmla="*/ 65 h 125"/>
              <a:gd name="T18" fmla="*/ 0 w 167"/>
              <a:gd name="T19" fmla="*/ 85 h 125"/>
              <a:gd name="T20" fmla="*/ 40 w 167"/>
              <a:gd name="T21" fmla="*/ 125 h 125"/>
              <a:gd name="T22" fmla="*/ 79 w 167"/>
              <a:gd name="T23" fmla="*/ 85 h 125"/>
              <a:gd name="T24" fmla="*/ 51 w 167"/>
              <a:gd name="T25" fmla="*/ 48 h 125"/>
              <a:gd name="T26" fmla="*/ 51 w 167"/>
              <a:gd name="T27" fmla="*/ 48 h 125"/>
              <a:gd name="T28" fmla="*/ 67 w 167"/>
              <a:gd name="T29" fmla="*/ 0 h 125"/>
              <a:gd name="T30" fmla="*/ 41 w 167"/>
              <a:gd name="T31" fmla="*/ 0 h 125"/>
              <a:gd name="T32" fmla="*/ 6 w 167"/>
              <a:gd name="T33" fmla="*/ 65 h 125"/>
              <a:gd name="T34" fmla="*/ 0 w 167"/>
              <a:gd name="T35" fmla="*/ 85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7" h="125">
                <a:moveTo>
                  <a:pt x="94" y="65"/>
                </a:moveTo>
                <a:cubicBezTo>
                  <a:pt x="129" y="0"/>
                  <a:pt x="129" y="0"/>
                  <a:pt x="129" y="0"/>
                </a:cubicBezTo>
                <a:cubicBezTo>
                  <a:pt x="155" y="0"/>
                  <a:pt x="155" y="0"/>
                  <a:pt x="155" y="0"/>
                </a:cubicBezTo>
                <a:cubicBezTo>
                  <a:pt x="140" y="48"/>
                  <a:pt x="140" y="48"/>
                  <a:pt x="140" y="48"/>
                </a:cubicBezTo>
                <a:cubicBezTo>
                  <a:pt x="140" y="48"/>
                  <a:pt x="140" y="48"/>
                  <a:pt x="140" y="48"/>
                </a:cubicBezTo>
                <a:cubicBezTo>
                  <a:pt x="156" y="53"/>
                  <a:pt x="167" y="68"/>
                  <a:pt x="167" y="85"/>
                </a:cubicBezTo>
                <a:cubicBezTo>
                  <a:pt x="167" y="107"/>
                  <a:pt x="150" y="125"/>
                  <a:pt x="128" y="125"/>
                </a:cubicBezTo>
                <a:cubicBezTo>
                  <a:pt x="106" y="125"/>
                  <a:pt x="89" y="107"/>
                  <a:pt x="89" y="85"/>
                </a:cubicBezTo>
                <a:cubicBezTo>
                  <a:pt x="89" y="78"/>
                  <a:pt x="91" y="71"/>
                  <a:pt x="94" y="65"/>
                </a:cubicBezTo>
                <a:close/>
                <a:moveTo>
                  <a:pt x="0" y="85"/>
                </a:moveTo>
                <a:cubicBezTo>
                  <a:pt x="0" y="107"/>
                  <a:pt x="18" y="125"/>
                  <a:pt x="40" y="125"/>
                </a:cubicBezTo>
                <a:cubicBezTo>
                  <a:pt x="61" y="125"/>
                  <a:pt x="79" y="107"/>
                  <a:pt x="79" y="85"/>
                </a:cubicBezTo>
                <a:cubicBezTo>
                  <a:pt x="79" y="68"/>
                  <a:pt x="67" y="53"/>
                  <a:pt x="51" y="48"/>
                </a:cubicBezTo>
                <a:cubicBezTo>
                  <a:pt x="51" y="48"/>
                  <a:pt x="51" y="48"/>
                  <a:pt x="51" y="48"/>
                </a:cubicBezTo>
                <a:cubicBezTo>
                  <a:pt x="67" y="0"/>
                  <a:pt x="67" y="0"/>
                  <a:pt x="67" y="0"/>
                </a:cubicBezTo>
                <a:cubicBezTo>
                  <a:pt x="41" y="0"/>
                  <a:pt x="41" y="0"/>
                  <a:pt x="41" y="0"/>
                </a:cubicBezTo>
                <a:cubicBezTo>
                  <a:pt x="6" y="65"/>
                  <a:pt x="6" y="65"/>
                  <a:pt x="6" y="65"/>
                </a:cubicBezTo>
                <a:cubicBezTo>
                  <a:pt x="2" y="71"/>
                  <a:pt x="0" y="78"/>
                  <a:pt x="0" y="85"/>
                </a:cubicBezTo>
                <a:close/>
              </a:path>
            </a:pathLst>
          </a:custGeom>
          <a:solidFill>
            <a:schemeClr val="bg1">
              <a:alpha val="4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16"/>
          <p:cNvSpPr>
            <a:spLocks noEditPoints="1"/>
          </p:cNvSpPr>
          <p:nvPr/>
        </p:nvSpPr>
        <p:spPr bwMode="auto">
          <a:xfrm rot="10800000">
            <a:off x="5890631" y="3350139"/>
            <a:ext cx="457200" cy="346023"/>
          </a:xfrm>
          <a:custGeom>
            <a:avLst/>
            <a:gdLst>
              <a:gd name="T0" fmla="*/ 94 w 167"/>
              <a:gd name="T1" fmla="*/ 65 h 125"/>
              <a:gd name="T2" fmla="*/ 129 w 167"/>
              <a:gd name="T3" fmla="*/ 0 h 125"/>
              <a:gd name="T4" fmla="*/ 155 w 167"/>
              <a:gd name="T5" fmla="*/ 0 h 125"/>
              <a:gd name="T6" fmla="*/ 140 w 167"/>
              <a:gd name="T7" fmla="*/ 48 h 125"/>
              <a:gd name="T8" fmla="*/ 140 w 167"/>
              <a:gd name="T9" fmla="*/ 48 h 125"/>
              <a:gd name="T10" fmla="*/ 167 w 167"/>
              <a:gd name="T11" fmla="*/ 85 h 125"/>
              <a:gd name="T12" fmla="*/ 128 w 167"/>
              <a:gd name="T13" fmla="*/ 125 h 125"/>
              <a:gd name="T14" fmla="*/ 89 w 167"/>
              <a:gd name="T15" fmla="*/ 85 h 125"/>
              <a:gd name="T16" fmla="*/ 94 w 167"/>
              <a:gd name="T17" fmla="*/ 65 h 125"/>
              <a:gd name="T18" fmla="*/ 0 w 167"/>
              <a:gd name="T19" fmla="*/ 85 h 125"/>
              <a:gd name="T20" fmla="*/ 40 w 167"/>
              <a:gd name="T21" fmla="*/ 125 h 125"/>
              <a:gd name="T22" fmla="*/ 79 w 167"/>
              <a:gd name="T23" fmla="*/ 85 h 125"/>
              <a:gd name="T24" fmla="*/ 51 w 167"/>
              <a:gd name="T25" fmla="*/ 48 h 125"/>
              <a:gd name="T26" fmla="*/ 51 w 167"/>
              <a:gd name="T27" fmla="*/ 48 h 125"/>
              <a:gd name="T28" fmla="*/ 67 w 167"/>
              <a:gd name="T29" fmla="*/ 0 h 125"/>
              <a:gd name="T30" fmla="*/ 41 w 167"/>
              <a:gd name="T31" fmla="*/ 0 h 125"/>
              <a:gd name="T32" fmla="*/ 6 w 167"/>
              <a:gd name="T33" fmla="*/ 65 h 125"/>
              <a:gd name="T34" fmla="*/ 0 w 167"/>
              <a:gd name="T35" fmla="*/ 85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7" h="125">
                <a:moveTo>
                  <a:pt x="94" y="65"/>
                </a:moveTo>
                <a:cubicBezTo>
                  <a:pt x="129" y="0"/>
                  <a:pt x="129" y="0"/>
                  <a:pt x="129" y="0"/>
                </a:cubicBezTo>
                <a:cubicBezTo>
                  <a:pt x="155" y="0"/>
                  <a:pt x="155" y="0"/>
                  <a:pt x="155" y="0"/>
                </a:cubicBezTo>
                <a:cubicBezTo>
                  <a:pt x="140" y="48"/>
                  <a:pt x="140" y="48"/>
                  <a:pt x="140" y="48"/>
                </a:cubicBezTo>
                <a:cubicBezTo>
                  <a:pt x="140" y="48"/>
                  <a:pt x="140" y="48"/>
                  <a:pt x="140" y="48"/>
                </a:cubicBezTo>
                <a:cubicBezTo>
                  <a:pt x="156" y="53"/>
                  <a:pt x="167" y="68"/>
                  <a:pt x="167" y="85"/>
                </a:cubicBezTo>
                <a:cubicBezTo>
                  <a:pt x="167" y="107"/>
                  <a:pt x="150" y="125"/>
                  <a:pt x="128" y="125"/>
                </a:cubicBezTo>
                <a:cubicBezTo>
                  <a:pt x="106" y="125"/>
                  <a:pt x="89" y="107"/>
                  <a:pt x="89" y="85"/>
                </a:cubicBezTo>
                <a:cubicBezTo>
                  <a:pt x="89" y="78"/>
                  <a:pt x="91" y="71"/>
                  <a:pt x="94" y="65"/>
                </a:cubicBezTo>
                <a:close/>
                <a:moveTo>
                  <a:pt x="0" y="85"/>
                </a:moveTo>
                <a:cubicBezTo>
                  <a:pt x="0" y="107"/>
                  <a:pt x="18" y="125"/>
                  <a:pt x="40" y="125"/>
                </a:cubicBezTo>
                <a:cubicBezTo>
                  <a:pt x="61" y="125"/>
                  <a:pt x="79" y="107"/>
                  <a:pt x="79" y="85"/>
                </a:cubicBezTo>
                <a:cubicBezTo>
                  <a:pt x="79" y="68"/>
                  <a:pt x="67" y="53"/>
                  <a:pt x="51" y="48"/>
                </a:cubicBezTo>
                <a:cubicBezTo>
                  <a:pt x="51" y="48"/>
                  <a:pt x="51" y="48"/>
                  <a:pt x="51" y="48"/>
                </a:cubicBezTo>
                <a:cubicBezTo>
                  <a:pt x="67" y="0"/>
                  <a:pt x="67" y="0"/>
                  <a:pt x="67" y="0"/>
                </a:cubicBezTo>
                <a:cubicBezTo>
                  <a:pt x="41" y="0"/>
                  <a:pt x="41" y="0"/>
                  <a:pt x="41" y="0"/>
                </a:cubicBezTo>
                <a:cubicBezTo>
                  <a:pt x="6" y="65"/>
                  <a:pt x="6" y="65"/>
                  <a:pt x="6" y="65"/>
                </a:cubicBezTo>
                <a:cubicBezTo>
                  <a:pt x="2" y="71"/>
                  <a:pt x="0" y="78"/>
                  <a:pt x="0" y="85"/>
                </a:cubicBezTo>
                <a:close/>
              </a:path>
            </a:pathLst>
          </a:custGeom>
          <a:solidFill>
            <a:schemeClr val="bg1">
              <a:alpha val="4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16"/>
          <p:cNvSpPr>
            <a:spLocks noEditPoints="1"/>
          </p:cNvSpPr>
          <p:nvPr/>
        </p:nvSpPr>
        <p:spPr bwMode="auto">
          <a:xfrm rot="13592630">
            <a:off x="7337195" y="3749291"/>
            <a:ext cx="457200" cy="346023"/>
          </a:xfrm>
          <a:custGeom>
            <a:avLst/>
            <a:gdLst>
              <a:gd name="T0" fmla="*/ 94 w 167"/>
              <a:gd name="T1" fmla="*/ 65 h 125"/>
              <a:gd name="T2" fmla="*/ 129 w 167"/>
              <a:gd name="T3" fmla="*/ 0 h 125"/>
              <a:gd name="T4" fmla="*/ 155 w 167"/>
              <a:gd name="T5" fmla="*/ 0 h 125"/>
              <a:gd name="T6" fmla="*/ 140 w 167"/>
              <a:gd name="T7" fmla="*/ 48 h 125"/>
              <a:gd name="T8" fmla="*/ 140 w 167"/>
              <a:gd name="T9" fmla="*/ 48 h 125"/>
              <a:gd name="T10" fmla="*/ 167 w 167"/>
              <a:gd name="T11" fmla="*/ 85 h 125"/>
              <a:gd name="T12" fmla="*/ 128 w 167"/>
              <a:gd name="T13" fmla="*/ 125 h 125"/>
              <a:gd name="T14" fmla="*/ 89 w 167"/>
              <a:gd name="T15" fmla="*/ 85 h 125"/>
              <a:gd name="T16" fmla="*/ 94 w 167"/>
              <a:gd name="T17" fmla="*/ 65 h 125"/>
              <a:gd name="T18" fmla="*/ 0 w 167"/>
              <a:gd name="T19" fmla="*/ 85 h 125"/>
              <a:gd name="T20" fmla="*/ 40 w 167"/>
              <a:gd name="T21" fmla="*/ 125 h 125"/>
              <a:gd name="T22" fmla="*/ 79 w 167"/>
              <a:gd name="T23" fmla="*/ 85 h 125"/>
              <a:gd name="T24" fmla="*/ 51 w 167"/>
              <a:gd name="T25" fmla="*/ 48 h 125"/>
              <a:gd name="T26" fmla="*/ 51 w 167"/>
              <a:gd name="T27" fmla="*/ 48 h 125"/>
              <a:gd name="T28" fmla="*/ 67 w 167"/>
              <a:gd name="T29" fmla="*/ 0 h 125"/>
              <a:gd name="T30" fmla="*/ 41 w 167"/>
              <a:gd name="T31" fmla="*/ 0 h 125"/>
              <a:gd name="T32" fmla="*/ 6 w 167"/>
              <a:gd name="T33" fmla="*/ 65 h 125"/>
              <a:gd name="T34" fmla="*/ 0 w 167"/>
              <a:gd name="T35" fmla="*/ 85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7" h="125">
                <a:moveTo>
                  <a:pt x="94" y="65"/>
                </a:moveTo>
                <a:cubicBezTo>
                  <a:pt x="129" y="0"/>
                  <a:pt x="129" y="0"/>
                  <a:pt x="129" y="0"/>
                </a:cubicBezTo>
                <a:cubicBezTo>
                  <a:pt x="155" y="0"/>
                  <a:pt x="155" y="0"/>
                  <a:pt x="155" y="0"/>
                </a:cubicBezTo>
                <a:cubicBezTo>
                  <a:pt x="140" y="48"/>
                  <a:pt x="140" y="48"/>
                  <a:pt x="140" y="48"/>
                </a:cubicBezTo>
                <a:cubicBezTo>
                  <a:pt x="140" y="48"/>
                  <a:pt x="140" y="48"/>
                  <a:pt x="140" y="48"/>
                </a:cubicBezTo>
                <a:cubicBezTo>
                  <a:pt x="156" y="53"/>
                  <a:pt x="167" y="68"/>
                  <a:pt x="167" y="85"/>
                </a:cubicBezTo>
                <a:cubicBezTo>
                  <a:pt x="167" y="107"/>
                  <a:pt x="150" y="125"/>
                  <a:pt x="128" y="125"/>
                </a:cubicBezTo>
                <a:cubicBezTo>
                  <a:pt x="106" y="125"/>
                  <a:pt x="89" y="107"/>
                  <a:pt x="89" y="85"/>
                </a:cubicBezTo>
                <a:cubicBezTo>
                  <a:pt x="89" y="78"/>
                  <a:pt x="91" y="71"/>
                  <a:pt x="94" y="65"/>
                </a:cubicBezTo>
                <a:close/>
                <a:moveTo>
                  <a:pt x="0" y="85"/>
                </a:moveTo>
                <a:cubicBezTo>
                  <a:pt x="0" y="107"/>
                  <a:pt x="18" y="125"/>
                  <a:pt x="40" y="125"/>
                </a:cubicBezTo>
                <a:cubicBezTo>
                  <a:pt x="61" y="125"/>
                  <a:pt x="79" y="107"/>
                  <a:pt x="79" y="85"/>
                </a:cubicBezTo>
                <a:cubicBezTo>
                  <a:pt x="79" y="68"/>
                  <a:pt x="67" y="53"/>
                  <a:pt x="51" y="48"/>
                </a:cubicBezTo>
                <a:cubicBezTo>
                  <a:pt x="51" y="48"/>
                  <a:pt x="51" y="48"/>
                  <a:pt x="51" y="48"/>
                </a:cubicBezTo>
                <a:cubicBezTo>
                  <a:pt x="67" y="0"/>
                  <a:pt x="67" y="0"/>
                  <a:pt x="67" y="0"/>
                </a:cubicBezTo>
                <a:cubicBezTo>
                  <a:pt x="41" y="0"/>
                  <a:pt x="41" y="0"/>
                  <a:pt x="41" y="0"/>
                </a:cubicBezTo>
                <a:cubicBezTo>
                  <a:pt x="6" y="65"/>
                  <a:pt x="6" y="65"/>
                  <a:pt x="6" y="65"/>
                </a:cubicBezTo>
                <a:cubicBezTo>
                  <a:pt x="2" y="71"/>
                  <a:pt x="0" y="78"/>
                  <a:pt x="0" y="85"/>
                </a:cubicBezTo>
                <a:close/>
              </a:path>
            </a:pathLst>
          </a:custGeom>
          <a:solidFill>
            <a:schemeClr val="bg1">
              <a:alpha val="4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Freeform 16"/>
          <p:cNvSpPr>
            <a:spLocks noEditPoints="1"/>
          </p:cNvSpPr>
          <p:nvPr/>
        </p:nvSpPr>
        <p:spPr bwMode="auto">
          <a:xfrm rot="6327084">
            <a:off x="5626815" y="4566435"/>
            <a:ext cx="457200" cy="346023"/>
          </a:xfrm>
          <a:custGeom>
            <a:avLst/>
            <a:gdLst>
              <a:gd name="T0" fmla="*/ 94 w 167"/>
              <a:gd name="T1" fmla="*/ 65 h 125"/>
              <a:gd name="T2" fmla="*/ 129 w 167"/>
              <a:gd name="T3" fmla="*/ 0 h 125"/>
              <a:gd name="T4" fmla="*/ 155 w 167"/>
              <a:gd name="T5" fmla="*/ 0 h 125"/>
              <a:gd name="T6" fmla="*/ 140 w 167"/>
              <a:gd name="T7" fmla="*/ 48 h 125"/>
              <a:gd name="T8" fmla="*/ 140 w 167"/>
              <a:gd name="T9" fmla="*/ 48 h 125"/>
              <a:gd name="T10" fmla="*/ 167 w 167"/>
              <a:gd name="T11" fmla="*/ 85 h 125"/>
              <a:gd name="T12" fmla="*/ 128 w 167"/>
              <a:gd name="T13" fmla="*/ 125 h 125"/>
              <a:gd name="T14" fmla="*/ 89 w 167"/>
              <a:gd name="T15" fmla="*/ 85 h 125"/>
              <a:gd name="T16" fmla="*/ 94 w 167"/>
              <a:gd name="T17" fmla="*/ 65 h 125"/>
              <a:gd name="T18" fmla="*/ 0 w 167"/>
              <a:gd name="T19" fmla="*/ 85 h 125"/>
              <a:gd name="T20" fmla="*/ 40 w 167"/>
              <a:gd name="T21" fmla="*/ 125 h 125"/>
              <a:gd name="T22" fmla="*/ 79 w 167"/>
              <a:gd name="T23" fmla="*/ 85 h 125"/>
              <a:gd name="T24" fmla="*/ 51 w 167"/>
              <a:gd name="T25" fmla="*/ 48 h 125"/>
              <a:gd name="T26" fmla="*/ 51 w 167"/>
              <a:gd name="T27" fmla="*/ 48 h 125"/>
              <a:gd name="T28" fmla="*/ 67 w 167"/>
              <a:gd name="T29" fmla="*/ 0 h 125"/>
              <a:gd name="T30" fmla="*/ 41 w 167"/>
              <a:gd name="T31" fmla="*/ 0 h 125"/>
              <a:gd name="T32" fmla="*/ 6 w 167"/>
              <a:gd name="T33" fmla="*/ 65 h 125"/>
              <a:gd name="T34" fmla="*/ 0 w 167"/>
              <a:gd name="T35" fmla="*/ 85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7" h="125">
                <a:moveTo>
                  <a:pt x="94" y="65"/>
                </a:moveTo>
                <a:cubicBezTo>
                  <a:pt x="129" y="0"/>
                  <a:pt x="129" y="0"/>
                  <a:pt x="129" y="0"/>
                </a:cubicBezTo>
                <a:cubicBezTo>
                  <a:pt x="155" y="0"/>
                  <a:pt x="155" y="0"/>
                  <a:pt x="155" y="0"/>
                </a:cubicBezTo>
                <a:cubicBezTo>
                  <a:pt x="140" y="48"/>
                  <a:pt x="140" y="48"/>
                  <a:pt x="140" y="48"/>
                </a:cubicBezTo>
                <a:cubicBezTo>
                  <a:pt x="140" y="48"/>
                  <a:pt x="140" y="48"/>
                  <a:pt x="140" y="48"/>
                </a:cubicBezTo>
                <a:cubicBezTo>
                  <a:pt x="156" y="53"/>
                  <a:pt x="167" y="68"/>
                  <a:pt x="167" y="85"/>
                </a:cubicBezTo>
                <a:cubicBezTo>
                  <a:pt x="167" y="107"/>
                  <a:pt x="150" y="125"/>
                  <a:pt x="128" y="125"/>
                </a:cubicBezTo>
                <a:cubicBezTo>
                  <a:pt x="106" y="125"/>
                  <a:pt x="89" y="107"/>
                  <a:pt x="89" y="85"/>
                </a:cubicBezTo>
                <a:cubicBezTo>
                  <a:pt x="89" y="78"/>
                  <a:pt x="91" y="71"/>
                  <a:pt x="94" y="65"/>
                </a:cubicBezTo>
                <a:close/>
                <a:moveTo>
                  <a:pt x="0" y="85"/>
                </a:moveTo>
                <a:cubicBezTo>
                  <a:pt x="0" y="107"/>
                  <a:pt x="18" y="125"/>
                  <a:pt x="40" y="125"/>
                </a:cubicBezTo>
                <a:cubicBezTo>
                  <a:pt x="61" y="125"/>
                  <a:pt x="79" y="107"/>
                  <a:pt x="79" y="85"/>
                </a:cubicBezTo>
                <a:cubicBezTo>
                  <a:pt x="79" y="68"/>
                  <a:pt x="67" y="53"/>
                  <a:pt x="51" y="48"/>
                </a:cubicBezTo>
                <a:cubicBezTo>
                  <a:pt x="51" y="48"/>
                  <a:pt x="51" y="48"/>
                  <a:pt x="51" y="48"/>
                </a:cubicBezTo>
                <a:cubicBezTo>
                  <a:pt x="67" y="0"/>
                  <a:pt x="67" y="0"/>
                  <a:pt x="67" y="0"/>
                </a:cubicBezTo>
                <a:cubicBezTo>
                  <a:pt x="41" y="0"/>
                  <a:pt x="41" y="0"/>
                  <a:pt x="41" y="0"/>
                </a:cubicBezTo>
                <a:cubicBezTo>
                  <a:pt x="6" y="65"/>
                  <a:pt x="6" y="65"/>
                  <a:pt x="6" y="65"/>
                </a:cubicBezTo>
                <a:cubicBezTo>
                  <a:pt x="2" y="71"/>
                  <a:pt x="0" y="78"/>
                  <a:pt x="0" y="85"/>
                </a:cubicBezTo>
                <a:close/>
              </a:path>
            </a:pathLst>
          </a:custGeom>
          <a:solidFill>
            <a:schemeClr val="bg1">
              <a:alpha val="4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Freeform 16"/>
          <p:cNvSpPr>
            <a:spLocks noEditPoints="1"/>
          </p:cNvSpPr>
          <p:nvPr/>
        </p:nvSpPr>
        <p:spPr bwMode="auto">
          <a:xfrm rot="2221848">
            <a:off x="2541561" y="3989936"/>
            <a:ext cx="457200" cy="346023"/>
          </a:xfrm>
          <a:custGeom>
            <a:avLst/>
            <a:gdLst>
              <a:gd name="T0" fmla="*/ 94 w 167"/>
              <a:gd name="T1" fmla="*/ 65 h 125"/>
              <a:gd name="T2" fmla="*/ 129 w 167"/>
              <a:gd name="T3" fmla="*/ 0 h 125"/>
              <a:gd name="T4" fmla="*/ 155 w 167"/>
              <a:gd name="T5" fmla="*/ 0 h 125"/>
              <a:gd name="T6" fmla="*/ 140 w 167"/>
              <a:gd name="T7" fmla="*/ 48 h 125"/>
              <a:gd name="T8" fmla="*/ 140 w 167"/>
              <a:gd name="T9" fmla="*/ 48 h 125"/>
              <a:gd name="T10" fmla="*/ 167 w 167"/>
              <a:gd name="T11" fmla="*/ 85 h 125"/>
              <a:gd name="T12" fmla="*/ 128 w 167"/>
              <a:gd name="T13" fmla="*/ 125 h 125"/>
              <a:gd name="T14" fmla="*/ 89 w 167"/>
              <a:gd name="T15" fmla="*/ 85 h 125"/>
              <a:gd name="T16" fmla="*/ 94 w 167"/>
              <a:gd name="T17" fmla="*/ 65 h 125"/>
              <a:gd name="T18" fmla="*/ 0 w 167"/>
              <a:gd name="T19" fmla="*/ 85 h 125"/>
              <a:gd name="T20" fmla="*/ 40 w 167"/>
              <a:gd name="T21" fmla="*/ 125 h 125"/>
              <a:gd name="T22" fmla="*/ 79 w 167"/>
              <a:gd name="T23" fmla="*/ 85 h 125"/>
              <a:gd name="T24" fmla="*/ 51 w 167"/>
              <a:gd name="T25" fmla="*/ 48 h 125"/>
              <a:gd name="T26" fmla="*/ 51 w 167"/>
              <a:gd name="T27" fmla="*/ 48 h 125"/>
              <a:gd name="T28" fmla="*/ 67 w 167"/>
              <a:gd name="T29" fmla="*/ 0 h 125"/>
              <a:gd name="T30" fmla="*/ 41 w 167"/>
              <a:gd name="T31" fmla="*/ 0 h 125"/>
              <a:gd name="T32" fmla="*/ 6 w 167"/>
              <a:gd name="T33" fmla="*/ 65 h 125"/>
              <a:gd name="T34" fmla="*/ 0 w 167"/>
              <a:gd name="T35" fmla="*/ 85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7" h="125">
                <a:moveTo>
                  <a:pt x="94" y="65"/>
                </a:moveTo>
                <a:cubicBezTo>
                  <a:pt x="129" y="0"/>
                  <a:pt x="129" y="0"/>
                  <a:pt x="129" y="0"/>
                </a:cubicBezTo>
                <a:cubicBezTo>
                  <a:pt x="155" y="0"/>
                  <a:pt x="155" y="0"/>
                  <a:pt x="155" y="0"/>
                </a:cubicBezTo>
                <a:cubicBezTo>
                  <a:pt x="140" y="48"/>
                  <a:pt x="140" y="48"/>
                  <a:pt x="140" y="48"/>
                </a:cubicBezTo>
                <a:cubicBezTo>
                  <a:pt x="140" y="48"/>
                  <a:pt x="140" y="48"/>
                  <a:pt x="140" y="48"/>
                </a:cubicBezTo>
                <a:cubicBezTo>
                  <a:pt x="156" y="53"/>
                  <a:pt x="167" y="68"/>
                  <a:pt x="167" y="85"/>
                </a:cubicBezTo>
                <a:cubicBezTo>
                  <a:pt x="167" y="107"/>
                  <a:pt x="150" y="125"/>
                  <a:pt x="128" y="125"/>
                </a:cubicBezTo>
                <a:cubicBezTo>
                  <a:pt x="106" y="125"/>
                  <a:pt x="89" y="107"/>
                  <a:pt x="89" y="85"/>
                </a:cubicBezTo>
                <a:cubicBezTo>
                  <a:pt x="89" y="78"/>
                  <a:pt x="91" y="71"/>
                  <a:pt x="94" y="65"/>
                </a:cubicBezTo>
                <a:close/>
                <a:moveTo>
                  <a:pt x="0" y="85"/>
                </a:moveTo>
                <a:cubicBezTo>
                  <a:pt x="0" y="107"/>
                  <a:pt x="18" y="125"/>
                  <a:pt x="40" y="125"/>
                </a:cubicBezTo>
                <a:cubicBezTo>
                  <a:pt x="61" y="125"/>
                  <a:pt x="79" y="107"/>
                  <a:pt x="79" y="85"/>
                </a:cubicBezTo>
                <a:cubicBezTo>
                  <a:pt x="79" y="68"/>
                  <a:pt x="67" y="53"/>
                  <a:pt x="51" y="48"/>
                </a:cubicBezTo>
                <a:cubicBezTo>
                  <a:pt x="51" y="48"/>
                  <a:pt x="51" y="48"/>
                  <a:pt x="51" y="48"/>
                </a:cubicBezTo>
                <a:cubicBezTo>
                  <a:pt x="67" y="0"/>
                  <a:pt x="67" y="0"/>
                  <a:pt x="67" y="0"/>
                </a:cubicBezTo>
                <a:cubicBezTo>
                  <a:pt x="41" y="0"/>
                  <a:pt x="41" y="0"/>
                  <a:pt x="41" y="0"/>
                </a:cubicBezTo>
                <a:cubicBezTo>
                  <a:pt x="6" y="65"/>
                  <a:pt x="6" y="65"/>
                  <a:pt x="6" y="65"/>
                </a:cubicBezTo>
                <a:cubicBezTo>
                  <a:pt x="2" y="71"/>
                  <a:pt x="0" y="78"/>
                  <a:pt x="0" y="85"/>
                </a:cubicBezTo>
                <a:close/>
              </a:path>
            </a:pathLst>
          </a:custGeom>
          <a:solidFill>
            <a:schemeClr val="bg1">
              <a:alpha val="4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Freeform 16"/>
          <p:cNvSpPr>
            <a:spLocks noEditPoints="1"/>
          </p:cNvSpPr>
          <p:nvPr/>
        </p:nvSpPr>
        <p:spPr bwMode="auto">
          <a:xfrm rot="9394342">
            <a:off x="5792566" y="1399613"/>
            <a:ext cx="457200" cy="346023"/>
          </a:xfrm>
          <a:custGeom>
            <a:avLst/>
            <a:gdLst>
              <a:gd name="T0" fmla="*/ 94 w 167"/>
              <a:gd name="T1" fmla="*/ 65 h 125"/>
              <a:gd name="T2" fmla="*/ 129 w 167"/>
              <a:gd name="T3" fmla="*/ 0 h 125"/>
              <a:gd name="T4" fmla="*/ 155 w 167"/>
              <a:gd name="T5" fmla="*/ 0 h 125"/>
              <a:gd name="T6" fmla="*/ 140 w 167"/>
              <a:gd name="T7" fmla="*/ 48 h 125"/>
              <a:gd name="T8" fmla="*/ 140 w 167"/>
              <a:gd name="T9" fmla="*/ 48 h 125"/>
              <a:gd name="T10" fmla="*/ 167 w 167"/>
              <a:gd name="T11" fmla="*/ 85 h 125"/>
              <a:gd name="T12" fmla="*/ 128 w 167"/>
              <a:gd name="T13" fmla="*/ 125 h 125"/>
              <a:gd name="T14" fmla="*/ 89 w 167"/>
              <a:gd name="T15" fmla="*/ 85 h 125"/>
              <a:gd name="T16" fmla="*/ 94 w 167"/>
              <a:gd name="T17" fmla="*/ 65 h 125"/>
              <a:gd name="T18" fmla="*/ 0 w 167"/>
              <a:gd name="T19" fmla="*/ 85 h 125"/>
              <a:gd name="T20" fmla="*/ 40 w 167"/>
              <a:gd name="T21" fmla="*/ 125 h 125"/>
              <a:gd name="T22" fmla="*/ 79 w 167"/>
              <a:gd name="T23" fmla="*/ 85 h 125"/>
              <a:gd name="T24" fmla="*/ 51 w 167"/>
              <a:gd name="T25" fmla="*/ 48 h 125"/>
              <a:gd name="T26" fmla="*/ 51 w 167"/>
              <a:gd name="T27" fmla="*/ 48 h 125"/>
              <a:gd name="T28" fmla="*/ 67 w 167"/>
              <a:gd name="T29" fmla="*/ 0 h 125"/>
              <a:gd name="T30" fmla="*/ 41 w 167"/>
              <a:gd name="T31" fmla="*/ 0 h 125"/>
              <a:gd name="T32" fmla="*/ 6 w 167"/>
              <a:gd name="T33" fmla="*/ 65 h 125"/>
              <a:gd name="T34" fmla="*/ 0 w 167"/>
              <a:gd name="T35" fmla="*/ 85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7" h="125">
                <a:moveTo>
                  <a:pt x="94" y="65"/>
                </a:moveTo>
                <a:cubicBezTo>
                  <a:pt x="129" y="0"/>
                  <a:pt x="129" y="0"/>
                  <a:pt x="129" y="0"/>
                </a:cubicBezTo>
                <a:cubicBezTo>
                  <a:pt x="155" y="0"/>
                  <a:pt x="155" y="0"/>
                  <a:pt x="155" y="0"/>
                </a:cubicBezTo>
                <a:cubicBezTo>
                  <a:pt x="140" y="48"/>
                  <a:pt x="140" y="48"/>
                  <a:pt x="140" y="48"/>
                </a:cubicBezTo>
                <a:cubicBezTo>
                  <a:pt x="140" y="48"/>
                  <a:pt x="140" y="48"/>
                  <a:pt x="140" y="48"/>
                </a:cubicBezTo>
                <a:cubicBezTo>
                  <a:pt x="156" y="53"/>
                  <a:pt x="167" y="68"/>
                  <a:pt x="167" y="85"/>
                </a:cubicBezTo>
                <a:cubicBezTo>
                  <a:pt x="167" y="107"/>
                  <a:pt x="150" y="125"/>
                  <a:pt x="128" y="125"/>
                </a:cubicBezTo>
                <a:cubicBezTo>
                  <a:pt x="106" y="125"/>
                  <a:pt x="89" y="107"/>
                  <a:pt x="89" y="85"/>
                </a:cubicBezTo>
                <a:cubicBezTo>
                  <a:pt x="89" y="78"/>
                  <a:pt x="91" y="71"/>
                  <a:pt x="94" y="65"/>
                </a:cubicBezTo>
                <a:close/>
                <a:moveTo>
                  <a:pt x="0" y="85"/>
                </a:moveTo>
                <a:cubicBezTo>
                  <a:pt x="0" y="107"/>
                  <a:pt x="18" y="125"/>
                  <a:pt x="40" y="125"/>
                </a:cubicBezTo>
                <a:cubicBezTo>
                  <a:pt x="61" y="125"/>
                  <a:pt x="79" y="107"/>
                  <a:pt x="79" y="85"/>
                </a:cubicBezTo>
                <a:cubicBezTo>
                  <a:pt x="79" y="68"/>
                  <a:pt x="67" y="53"/>
                  <a:pt x="51" y="48"/>
                </a:cubicBezTo>
                <a:cubicBezTo>
                  <a:pt x="51" y="48"/>
                  <a:pt x="51" y="48"/>
                  <a:pt x="51" y="48"/>
                </a:cubicBezTo>
                <a:cubicBezTo>
                  <a:pt x="67" y="0"/>
                  <a:pt x="67" y="0"/>
                  <a:pt x="67" y="0"/>
                </a:cubicBezTo>
                <a:cubicBezTo>
                  <a:pt x="41" y="0"/>
                  <a:pt x="41" y="0"/>
                  <a:pt x="41" y="0"/>
                </a:cubicBezTo>
                <a:cubicBezTo>
                  <a:pt x="6" y="65"/>
                  <a:pt x="6" y="65"/>
                  <a:pt x="6" y="65"/>
                </a:cubicBezTo>
                <a:cubicBezTo>
                  <a:pt x="2" y="71"/>
                  <a:pt x="0" y="78"/>
                  <a:pt x="0" y="85"/>
                </a:cubicBezTo>
                <a:close/>
              </a:path>
            </a:pathLst>
          </a:custGeom>
          <a:solidFill>
            <a:schemeClr val="bg1">
              <a:alpha val="4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Freeform 15"/>
          <p:cNvSpPr>
            <a:spLocks noEditPoints="1"/>
          </p:cNvSpPr>
          <p:nvPr/>
        </p:nvSpPr>
        <p:spPr bwMode="auto">
          <a:xfrm rot="9434507">
            <a:off x="8515498" y="2672837"/>
            <a:ext cx="457200" cy="346023"/>
          </a:xfrm>
          <a:custGeom>
            <a:avLst/>
            <a:gdLst>
              <a:gd name="T0" fmla="*/ 94 w 167"/>
              <a:gd name="T1" fmla="*/ 65 h 125"/>
              <a:gd name="T2" fmla="*/ 129 w 167"/>
              <a:gd name="T3" fmla="*/ 0 h 125"/>
              <a:gd name="T4" fmla="*/ 155 w 167"/>
              <a:gd name="T5" fmla="*/ 0 h 125"/>
              <a:gd name="T6" fmla="*/ 140 w 167"/>
              <a:gd name="T7" fmla="*/ 48 h 125"/>
              <a:gd name="T8" fmla="*/ 140 w 167"/>
              <a:gd name="T9" fmla="*/ 48 h 125"/>
              <a:gd name="T10" fmla="*/ 167 w 167"/>
              <a:gd name="T11" fmla="*/ 85 h 125"/>
              <a:gd name="T12" fmla="*/ 128 w 167"/>
              <a:gd name="T13" fmla="*/ 125 h 125"/>
              <a:gd name="T14" fmla="*/ 89 w 167"/>
              <a:gd name="T15" fmla="*/ 85 h 125"/>
              <a:gd name="T16" fmla="*/ 94 w 167"/>
              <a:gd name="T17" fmla="*/ 65 h 125"/>
              <a:gd name="T18" fmla="*/ 0 w 167"/>
              <a:gd name="T19" fmla="*/ 85 h 125"/>
              <a:gd name="T20" fmla="*/ 40 w 167"/>
              <a:gd name="T21" fmla="*/ 125 h 125"/>
              <a:gd name="T22" fmla="*/ 79 w 167"/>
              <a:gd name="T23" fmla="*/ 85 h 125"/>
              <a:gd name="T24" fmla="*/ 51 w 167"/>
              <a:gd name="T25" fmla="*/ 48 h 125"/>
              <a:gd name="T26" fmla="*/ 51 w 167"/>
              <a:gd name="T27" fmla="*/ 48 h 125"/>
              <a:gd name="T28" fmla="*/ 67 w 167"/>
              <a:gd name="T29" fmla="*/ 0 h 125"/>
              <a:gd name="T30" fmla="*/ 41 w 167"/>
              <a:gd name="T31" fmla="*/ 0 h 125"/>
              <a:gd name="T32" fmla="*/ 6 w 167"/>
              <a:gd name="T33" fmla="*/ 65 h 125"/>
              <a:gd name="T34" fmla="*/ 0 w 167"/>
              <a:gd name="T35" fmla="*/ 85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7" h="125">
                <a:moveTo>
                  <a:pt x="94" y="65"/>
                </a:moveTo>
                <a:cubicBezTo>
                  <a:pt x="129" y="0"/>
                  <a:pt x="129" y="0"/>
                  <a:pt x="129" y="0"/>
                </a:cubicBezTo>
                <a:cubicBezTo>
                  <a:pt x="155" y="0"/>
                  <a:pt x="155" y="0"/>
                  <a:pt x="155" y="0"/>
                </a:cubicBezTo>
                <a:cubicBezTo>
                  <a:pt x="140" y="48"/>
                  <a:pt x="140" y="48"/>
                  <a:pt x="140" y="48"/>
                </a:cubicBezTo>
                <a:cubicBezTo>
                  <a:pt x="140" y="48"/>
                  <a:pt x="140" y="48"/>
                  <a:pt x="140" y="48"/>
                </a:cubicBezTo>
                <a:cubicBezTo>
                  <a:pt x="156" y="53"/>
                  <a:pt x="167" y="68"/>
                  <a:pt x="167" y="85"/>
                </a:cubicBezTo>
                <a:cubicBezTo>
                  <a:pt x="167" y="107"/>
                  <a:pt x="150" y="125"/>
                  <a:pt x="128" y="125"/>
                </a:cubicBezTo>
                <a:cubicBezTo>
                  <a:pt x="106" y="125"/>
                  <a:pt x="89" y="107"/>
                  <a:pt x="89" y="85"/>
                </a:cubicBezTo>
                <a:cubicBezTo>
                  <a:pt x="89" y="78"/>
                  <a:pt x="91" y="71"/>
                  <a:pt x="94" y="65"/>
                </a:cubicBezTo>
                <a:close/>
                <a:moveTo>
                  <a:pt x="0" y="85"/>
                </a:moveTo>
                <a:cubicBezTo>
                  <a:pt x="0" y="107"/>
                  <a:pt x="18" y="125"/>
                  <a:pt x="40" y="125"/>
                </a:cubicBezTo>
                <a:cubicBezTo>
                  <a:pt x="61" y="125"/>
                  <a:pt x="79" y="107"/>
                  <a:pt x="79" y="85"/>
                </a:cubicBezTo>
                <a:cubicBezTo>
                  <a:pt x="79" y="68"/>
                  <a:pt x="67" y="53"/>
                  <a:pt x="51" y="48"/>
                </a:cubicBezTo>
                <a:cubicBezTo>
                  <a:pt x="51" y="48"/>
                  <a:pt x="51" y="48"/>
                  <a:pt x="51" y="48"/>
                </a:cubicBezTo>
                <a:cubicBezTo>
                  <a:pt x="67" y="0"/>
                  <a:pt x="67" y="0"/>
                  <a:pt x="67" y="0"/>
                </a:cubicBezTo>
                <a:cubicBezTo>
                  <a:pt x="41" y="0"/>
                  <a:pt x="41" y="0"/>
                  <a:pt x="41" y="0"/>
                </a:cubicBezTo>
                <a:cubicBezTo>
                  <a:pt x="6" y="65"/>
                  <a:pt x="6" y="65"/>
                  <a:pt x="6" y="65"/>
                </a:cubicBezTo>
                <a:cubicBezTo>
                  <a:pt x="2" y="71"/>
                  <a:pt x="0" y="78"/>
                  <a:pt x="0" y="85"/>
                </a:cubicBezTo>
                <a:close/>
              </a:path>
            </a:pathLst>
          </a:custGeom>
          <a:solidFill>
            <a:schemeClr val="bg1">
              <a:alpha val="4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" name="Freeform 16"/>
          <p:cNvSpPr>
            <a:spLocks noEditPoints="1"/>
          </p:cNvSpPr>
          <p:nvPr/>
        </p:nvSpPr>
        <p:spPr bwMode="auto">
          <a:xfrm rot="13592630">
            <a:off x="8436220" y="4643493"/>
            <a:ext cx="457200" cy="346023"/>
          </a:xfrm>
          <a:custGeom>
            <a:avLst/>
            <a:gdLst>
              <a:gd name="T0" fmla="*/ 94 w 167"/>
              <a:gd name="T1" fmla="*/ 65 h 125"/>
              <a:gd name="T2" fmla="*/ 129 w 167"/>
              <a:gd name="T3" fmla="*/ 0 h 125"/>
              <a:gd name="T4" fmla="*/ 155 w 167"/>
              <a:gd name="T5" fmla="*/ 0 h 125"/>
              <a:gd name="T6" fmla="*/ 140 w 167"/>
              <a:gd name="T7" fmla="*/ 48 h 125"/>
              <a:gd name="T8" fmla="*/ 140 w 167"/>
              <a:gd name="T9" fmla="*/ 48 h 125"/>
              <a:gd name="T10" fmla="*/ 167 w 167"/>
              <a:gd name="T11" fmla="*/ 85 h 125"/>
              <a:gd name="T12" fmla="*/ 128 w 167"/>
              <a:gd name="T13" fmla="*/ 125 h 125"/>
              <a:gd name="T14" fmla="*/ 89 w 167"/>
              <a:gd name="T15" fmla="*/ 85 h 125"/>
              <a:gd name="T16" fmla="*/ 94 w 167"/>
              <a:gd name="T17" fmla="*/ 65 h 125"/>
              <a:gd name="T18" fmla="*/ 0 w 167"/>
              <a:gd name="T19" fmla="*/ 85 h 125"/>
              <a:gd name="T20" fmla="*/ 40 w 167"/>
              <a:gd name="T21" fmla="*/ 125 h 125"/>
              <a:gd name="T22" fmla="*/ 79 w 167"/>
              <a:gd name="T23" fmla="*/ 85 h 125"/>
              <a:gd name="T24" fmla="*/ 51 w 167"/>
              <a:gd name="T25" fmla="*/ 48 h 125"/>
              <a:gd name="T26" fmla="*/ 51 w 167"/>
              <a:gd name="T27" fmla="*/ 48 h 125"/>
              <a:gd name="T28" fmla="*/ 67 w 167"/>
              <a:gd name="T29" fmla="*/ 0 h 125"/>
              <a:gd name="T30" fmla="*/ 41 w 167"/>
              <a:gd name="T31" fmla="*/ 0 h 125"/>
              <a:gd name="T32" fmla="*/ 6 w 167"/>
              <a:gd name="T33" fmla="*/ 65 h 125"/>
              <a:gd name="T34" fmla="*/ 0 w 167"/>
              <a:gd name="T35" fmla="*/ 85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7" h="125">
                <a:moveTo>
                  <a:pt x="94" y="65"/>
                </a:moveTo>
                <a:cubicBezTo>
                  <a:pt x="129" y="0"/>
                  <a:pt x="129" y="0"/>
                  <a:pt x="129" y="0"/>
                </a:cubicBezTo>
                <a:cubicBezTo>
                  <a:pt x="155" y="0"/>
                  <a:pt x="155" y="0"/>
                  <a:pt x="155" y="0"/>
                </a:cubicBezTo>
                <a:cubicBezTo>
                  <a:pt x="140" y="48"/>
                  <a:pt x="140" y="48"/>
                  <a:pt x="140" y="48"/>
                </a:cubicBezTo>
                <a:cubicBezTo>
                  <a:pt x="140" y="48"/>
                  <a:pt x="140" y="48"/>
                  <a:pt x="140" y="48"/>
                </a:cubicBezTo>
                <a:cubicBezTo>
                  <a:pt x="156" y="53"/>
                  <a:pt x="167" y="68"/>
                  <a:pt x="167" y="85"/>
                </a:cubicBezTo>
                <a:cubicBezTo>
                  <a:pt x="167" y="107"/>
                  <a:pt x="150" y="125"/>
                  <a:pt x="128" y="125"/>
                </a:cubicBezTo>
                <a:cubicBezTo>
                  <a:pt x="106" y="125"/>
                  <a:pt x="89" y="107"/>
                  <a:pt x="89" y="85"/>
                </a:cubicBezTo>
                <a:cubicBezTo>
                  <a:pt x="89" y="78"/>
                  <a:pt x="91" y="71"/>
                  <a:pt x="94" y="65"/>
                </a:cubicBezTo>
                <a:close/>
                <a:moveTo>
                  <a:pt x="0" y="85"/>
                </a:moveTo>
                <a:cubicBezTo>
                  <a:pt x="0" y="107"/>
                  <a:pt x="18" y="125"/>
                  <a:pt x="40" y="125"/>
                </a:cubicBezTo>
                <a:cubicBezTo>
                  <a:pt x="61" y="125"/>
                  <a:pt x="79" y="107"/>
                  <a:pt x="79" y="85"/>
                </a:cubicBezTo>
                <a:cubicBezTo>
                  <a:pt x="79" y="68"/>
                  <a:pt x="67" y="53"/>
                  <a:pt x="51" y="48"/>
                </a:cubicBezTo>
                <a:cubicBezTo>
                  <a:pt x="51" y="48"/>
                  <a:pt x="51" y="48"/>
                  <a:pt x="51" y="48"/>
                </a:cubicBezTo>
                <a:cubicBezTo>
                  <a:pt x="67" y="0"/>
                  <a:pt x="67" y="0"/>
                  <a:pt x="67" y="0"/>
                </a:cubicBezTo>
                <a:cubicBezTo>
                  <a:pt x="41" y="0"/>
                  <a:pt x="41" y="0"/>
                  <a:pt x="41" y="0"/>
                </a:cubicBezTo>
                <a:cubicBezTo>
                  <a:pt x="6" y="65"/>
                  <a:pt x="6" y="65"/>
                  <a:pt x="6" y="65"/>
                </a:cubicBezTo>
                <a:cubicBezTo>
                  <a:pt x="2" y="71"/>
                  <a:pt x="0" y="78"/>
                  <a:pt x="0" y="85"/>
                </a:cubicBezTo>
                <a:close/>
              </a:path>
            </a:pathLst>
          </a:custGeom>
          <a:solidFill>
            <a:schemeClr val="bg1">
              <a:alpha val="4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Freeform 16"/>
          <p:cNvSpPr>
            <a:spLocks noEditPoints="1"/>
          </p:cNvSpPr>
          <p:nvPr/>
        </p:nvSpPr>
        <p:spPr bwMode="auto">
          <a:xfrm rot="13592630">
            <a:off x="8915400" y="3873158"/>
            <a:ext cx="457200" cy="346023"/>
          </a:xfrm>
          <a:custGeom>
            <a:avLst/>
            <a:gdLst>
              <a:gd name="T0" fmla="*/ 94 w 167"/>
              <a:gd name="T1" fmla="*/ 65 h 125"/>
              <a:gd name="T2" fmla="*/ 129 w 167"/>
              <a:gd name="T3" fmla="*/ 0 h 125"/>
              <a:gd name="T4" fmla="*/ 155 w 167"/>
              <a:gd name="T5" fmla="*/ 0 h 125"/>
              <a:gd name="T6" fmla="*/ 140 w 167"/>
              <a:gd name="T7" fmla="*/ 48 h 125"/>
              <a:gd name="T8" fmla="*/ 140 w 167"/>
              <a:gd name="T9" fmla="*/ 48 h 125"/>
              <a:gd name="T10" fmla="*/ 167 w 167"/>
              <a:gd name="T11" fmla="*/ 85 h 125"/>
              <a:gd name="T12" fmla="*/ 128 w 167"/>
              <a:gd name="T13" fmla="*/ 125 h 125"/>
              <a:gd name="T14" fmla="*/ 89 w 167"/>
              <a:gd name="T15" fmla="*/ 85 h 125"/>
              <a:gd name="T16" fmla="*/ 94 w 167"/>
              <a:gd name="T17" fmla="*/ 65 h 125"/>
              <a:gd name="T18" fmla="*/ 0 w 167"/>
              <a:gd name="T19" fmla="*/ 85 h 125"/>
              <a:gd name="T20" fmla="*/ 40 w 167"/>
              <a:gd name="T21" fmla="*/ 125 h 125"/>
              <a:gd name="T22" fmla="*/ 79 w 167"/>
              <a:gd name="T23" fmla="*/ 85 h 125"/>
              <a:gd name="T24" fmla="*/ 51 w 167"/>
              <a:gd name="T25" fmla="*/ 48 h 125"/>
              <a:gd name="T26" fmla="*/ 51 w 167"/>
              <a:gd name="T27" fmla="*/ 48 h 125"/>
              <a:gd name="T28" fmla="*/ 67 w 167"/>
              <a:gd name="T29" fmla="*/ 0 h 125"/>
              <a:gd name="T30" fmla="*/ 41 w 167"/>
              <a:gd name="T31" fmla="*/ 0 h 125"/>
              <a:gd name="T32" fmla="*/ 6 w 167"/>
              <a:gd name="T33" fmla="*/ 65 h 125"/>
              <a:gd name="T34" fmla="*/ 0 w 167"/>
              <a:gd name="T35" fmla="*/ 85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7" h="125">
                <a:moveTo>
                  <a:pt x="94" y="65"/>
                </a:moveTo>
                <a:cubicBezTo>
                  <a:pt x="129" y="0"/>
                  <a:pt x="129" y="0"/>
                  <a:pt x="129" y="0"/>
                </a:cubicBezTo>
                <a:cubicBezTo>
                  <a:pt x="155" y="0"/>
                  <a:pt x="155" y="0"/>
                  <a:pt x="155" y="0"/>
                </a:cubicBezTo>
                <a:cubicBezTo>
                  <a:pt x="140" y="48"/>
                  <a:pt x="140" y="48"/>
                  <a:pt x="140" y="48"/>
                </a:cubicBezTo>
                <a:cubicBezTo>
                  <a:pt x="140" y="48"/>
                  <a:pt x="140" y="48"/>
                  <a:pt x="140" y="48"/>
                </a:cubicBezTo>
                <a:cubicBezTo>
                  <a:pt x="156" y="53"/>
                  <a:pt x="167" y="68"/>
                  <a:pt x="167" y="85"/>
                </a:cubicBezTo>
                <a:cubicBezTo>
                  <a:pt x="167" y="107"/>
                  <a:pt x="150" y="125"/>
                  <a:pt x="128" y="125"/>
                </a:cubicBezTo>
                <a:cubicBezTo>
                  <a:pt x="106" y="125"/>
                  <a:pt x="89" y="107"/>
                  <a:pt x="89" y="85"/>
                </a:cubicBezTo>
                <a:cubicBezTo>
                  <a:pt x="89" y="78"/>
                  <a:pt x="91" y="71"/>
                  <a:pt x="94" y="65"/>
                </a:cubicBezTo>
                <a:close/>
                <a:moveTo>
                  <a:pt x="0" y="85"/>
                </a:moveTo>
                <a:cubicBezTo>
                  <a:pt x="0" y="107"/>
                  <a:pt x="18" y="125"/>
                  <a:pt x="40" y="125"/>
                </a:cubicBezTo>
                <a:cubicBezTo>
                  <a:pt x="61" y="125"/>
                  <a:pt x="79" y="107"/>
                  <a:pt x="79" y="85"/>
                </a:cubicBezTo>
                <a:cubicBezTo>
                  <a:pt x="79" y="68"/>
                  <a:pt x="67" y="53"/>
                  <a:pt x="51" y="48"/>
                </a:cubicBezTo>
                <a:cubicBezTo>
                  <a:pt x="51" y="48"/>
                  <a:pt x="51" y="48"/>
                  <a:pt x="51" y="48"/>
                </a:cubicBezTo>
                <a:cubicBezTo>
                  <a:pt x="67" y="0"/>
                  <a:pt x="67" y="0"/>
                  <a:pt x="67" y="0"/>
                </a:cubicBezTo>
                <a:cubicBezTo>
                  <a:pt x="41" y="0"/>
                  <a:pt x="41" y="0"/>
                  <a:pt x="41" y="0"/>
                </a:cubicBezTo>
                <a:cubicBezTo>
                  <a:pt x="6" y="65"/>
                  <a:pt x="6" y="65"/>
                  <a:pt x="6" y="65"/>
                </a:cubicBezTo>
                <a:cubicBezTo>
                  <a:pt x="2" y="71"/>
                  <a:pt x="0" y="78"/>
                  <a:pt x="0" y="85"/>
                </a:cubicBezTo>
                <a:close/>
              </a:path>
            </a:pathLst>
          </a:custGeom>
          <a:solidFill>
            <a:schemeClr val="bg1">
              <a:alpha val="4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Freeform 16"/>
          <p:cNvSpPr>
            <a:spLocks noEditPoints="1"/>
          </p:cNvSpPr>
          <p:nvPr/>
        </p:nvSpPr>
        <p:spPr bwMode="auto">
          <a:xfrm rot="7613256">
            <a:off x="990597" y="1064848"/>
            <a:ext cx="457200" cy="346023"/>
          </a:xfrm>
          <a:custGeom>
            <a:avLst/>
            <a:gdLst>
              <a:gd name="T0" fmla="*/ 94 w 167"/>
              <a:gd name="T1" fmla="*/ 65 h 125"/>
              <a:gd name="T2" fmla="*/ 129 w 167"/>
              <a:gd name="T3" fmla="*/ 0 h 125"/>
              <a:gd name="T4" fmla="*/ 155 w 167"/>
              <a:gd name="T5" fmla="*/ 0 h 125"/>
              <a:gd name="T6" fmla="*/ 140 w 167"/>
              <a:gd name="T7" fmla="*/ 48 h 125"/>
              <a:gd name="T8" fmla="*/ 140 w 167"/>
              <a:gd name="T9" fmla="*/ 48 h 125"/>
              <a:gd name="T10" fmla="*/ 167 w 167"/>
              <a:gd name="T11" fmla="*/ 85 h 125"/>
              <a:gd name="T12" fmla="*/ 128 w 167"/>
              <a:gd name="T13" fmla="*/ 125 h 125"/>
              <a:gd name="T14" fmla="*/ 89 w 167"/>
              <a:gd name="T15" fmla="*/ 85 h 125"/>
              <a:gd name="T16" fmla="*/ 94 w 167"/>
              <a:gd name="T17" fmla="*/ 65 h 125"/>
              <a:gd name="T18" fmla="*/ 0 w 167"/>
              <a:gd name="T19" fmla="*/ 85 h 125"/>
              <a:gd name="T20" fmla="*/ 40 w 167"/>
              <a:gd name="T21" fmla="*/ 125 h 125"/>
              <a:gd name="T22" fmla="*/ 79 w 167"/>
              <a:gd name="T23" fmla="*/ 85 h 125"/>
              <a:gd name="T24" fmla="*/ 51 w 167"/>
              <a:gd name="T25" fmla="*/ 48 h 125"/>
              <a:gd name="T26" fmla="*/ 51 w 167"/>
              <a:gd name="T27" fmla="*/ 48 h 125"/>
              <a:gd name="T28" fmla="*/ 67 w 167"/>
              <a:gd name="T29" fmla="*/ 0 h 125"/>
              <a:gd name="T30" fmla="*/ 41 w 167"/>
              <a:gd name="T31" fmla="*/ 0 h 125"/>
              <a:gd name="T32" fmla="*/ 6 w 167"/>
              <a:gd name="T33" fmla="*/ 65 h 125"/>
              <a:gd name="T34" fmla="*/ 0 w 167"/>
              <a:gd name="T35" fmla="*/ 85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7" h="125">
                <a:moveTo>
                  <a:pt x="94" y="65"/>
                </a:moveTo>
                <a:cubicBezTo>
                  <a:pt x="129" y="0"/>
                  <a:pt x="129" y="0"/>
                  <a:pt x="129" y="0"/>
                </a:cubicBezTo>
                <a:cubicBezTo>
                  <a:pt x="155" y="0"/>
                  <a:pt x="155" y="0"/>
                  <a:pt x="155" y="0"/>
                </a:cubicBezTo>
                <a:cubicBezTo>
                  <a:pt x="140" y="48"/>
                  <a:pt x="140" y="48"/>
                  <a:pt x="140" y="48"/>
                </a:cubicBezTo>
                <a:cubicBezTo>
                  <a:pt x="140" y="48"/>
                  <a:pt x="140" y="48"/>
                  <a:pt x="140" y="48"/>
                </a:cubicBezTo>
                <a:cubicBezTo>
                  <a:pt x="156" y="53"/>
                  <a:pt x="167" y="68"/>
                  <a:pt x="167" y="85"/>
                </a:cubicBezTo>
                <a:cubicBezTo>
                  <a:pt x="167" y="107"/>
                  <a:pt x="150" y="125"/>
                  <a:pt x="128" y="125"/>
                </a:cubicBezTo>
                <a:cubicBezTo>
                  <a:pt x="106" y="125"/>
                  <a:pt x="89" y="107"/>
                  <a:pt x="89" y="85"/>
                </a:cubicBezTo>
                <a:cubicBezTo>
                  <a:pt x="89" y="78"/>
                  <a:pt x="91" y="71"/>
                  <a:pt x="94" y="65"/>
                </a:cubicBezTo>
                <a:close/>
                <a:moveTo>
                  <a:pt x="0" y="85"/>
                </a:moveTo>
                <a:cubicBezTo>
                  <a:pt x="0" y="107"/>
                  <a:pt x="18" y="125"/>
                  <a:pt x="40" y="125"/>
                </a:cubicBezTo>
                <a:cubicBezTo>
                  <a:pt x="61" y="125"/>
                  <a:pt x="79" y="107"/>
                  <a:pt x="79" y="85"/>
                </a:cubicBezTo>
                <a:cubicBezTo>
                  <a:pt x="79" y="68"/>
                  <a:pt x="67" y="53"/>
                  <a:pt x="51" y="48"/>
                </a:cubicBezTo>
                <a:cubicBezTo>
                  <a:pt x="51" y="48"/>
                  <a:pt x="51" y="48"/>
                  <a:pt x="51" y="48"/>
                </a:cubicBezTo>
                <a:cubicBezTo>
                  <a:pt x="67" y="0"/>
                  <a:pt x="67" y="0"/>
                  <a:pt x="67" y="0"/>
                </a:cubicBezTo>
                <a:cubicBezTo>
                  <a:pt x="41" y="0"/>
                  <a:pt x="41" y="0"/>
                  <a:pt x="41" y="0"/>
                </a:cubicBezTo>
                <a:cubicBezTo>
                  <a:pt x="6" y="65"/>
                  <a:pt x="6" y="65"/>
                  <a:pt x="6" y="65"/>
                </a:cubicBezTo>
                <a:cubicBezTo>
                  <a:pt x="2" y="71"/>
                  <a:pt x="0" y="78"/>
                  <a:pt x="0" y="85"/>
                </a:cubicBezTo>
                <a:close/>
              </a:path>
            </a:pathLst>
          </a:custGeom>
          <a:solidFill>
            <a:schemeClr val="bg1">
              <a:alpha val="4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" name="Freeform 16"/>
          <p:cNvSpPr>
            <a:spLocks noEditPoints="1"/>
          </p:cNvSpPr>
          <p:nvPr/>
        </p:nvSpPr>
        <p:spPr bwMode="auto">
          <a:xfrm rot="7906016">
            <a:off x="-158938" y="164230"/>
            <a:ext cx="457200" cy="346023"/>
          </a:xfrm>
          <a:custGeom>
            <a:avLst/>
            <a:gdLst>
              <a:gd name="T0" fmla="*/ 94 w 167"/>
              <a:gd name="T1" fmla="*/ 65 h 125"/>
              <a:gd name="T2" fmla="*/ 129 w 167"/>
              <a:gd name="T3" fmla="*/ 0 h 125"/>
              <a:gd name="T4" fmla="*/ 155 w 167"/>
              <a:gd name="T5" fmla="*/ 0 h 125"/>
              <a:gd name="T6" fmla="*/ 140 w 167"/>
              <a:gd name="T7" fmla="*/ 48 h 125"/>
              <a:gd name="T8" fmla="*/ 140 w 167"/>
              <a:gd name="T9" fmla="*/ 48 h 125"/>
              <a:gd name="T10" fmla="*/ 167 w 167"/>
              <a:gd name="T11" fmla="*/ 85 h 125"/>
              <a:gd name="T12" fmla="*/ 128 w 167"/>
              <a:gd name="T13" fmla="*/ 125 h 125"/>
              <a:gd name="T14" fmla="*/ 89 w 167"/>
              <a:gd name="T15" fmla="*/ 85 h 125"/>
              <a:gd name="T16" fmla="*/ 94 w 167"/>
              <a:gd name="T17" fmla="*/ 65 h 125"/>
              <a:gd name="T18" fmla="*/ 0 w 167"/>
              <a:gd name="T19" fmla="*/ 85 h 125"/>
              <a:gd name="T20" fmla="*/ 40 w 167"/>
              <a:gd name="T21" fmla="*/ 125 h 125"/>
              <a:gd name="T22" fmla="*/ 79 w 167"/>
              <a:gd name="T23" fmla="*/ 85 h 125"/>
              <a:gd name="T24" fmla="*/ 51 w 167"/>
              <a:gd name="T25" fmla="*/ 48 h 125"/>
              <a:gd name="T26" fmla="*/ 51 w 167"/>
              <a:gd name="T27" fmla="*/ 48 h 125"/>
              <a:gd name="T28" fmla="*/ 67 w 167"/>
              <a:gd name="T29" fmla="*/ 0 h 125"/>
              <a:gd name="T30" fmla="*/ 41 w 167"/>
              <a:gd name="T31" fmla="*/ 0 h 125"/>
              <a:gd name="T32" fmla="*/ 6 w 167"/>
              <a:gd name="T33" fmla="*/ 65 h 125"/>
              <a:gd name="T34" fmla="*/ 0 w 167"/>
              <a:gd name="T35" fmla="*/ 85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7" h="125">
                <a:moveTo>
                  <a:pt x="94" y="65"/>
                </a:moveTo>
                <a:cubicBezTo>
                  <a:pt x="129" y="0"/>
                  <a:pt x="129" y="0"/>
                  <a:pt x="129" y="0"/>
                </a:cubicBezTo>
                <a:cubicBezTo>
                  <a:pt x="155" y="0"/>
                  <a:pt x="155" y="0"/>
                  <a:pt x="155" y="0"/>
                </a:cubicBezTo>
                <a:cubicBezTo>
                  <a:pt x="140" y="48"/>
                  <a:pt x="140" y="48"/>
                  <a:pt x="140" y="48"/>
                </a:cubicBezTo>
                <a:cubicBezTo>
                  <a:pt x="140" y="48"/>
                  <a:pt x="140" y="48"/>
                  <a:pt x="140" y="48"/>
                </a:cubicBezTo>
                <a:cubicBezTo>
                  <a:pt x="156" y="53"/>
                  <a:pt x="167" y="68"/>
                  <a:pt x="167" y="85"/>
                </a:cubicBezTo>
                <a:cubicBezTo>
                  <a:pt x="167" y="107"/>
                  <a:pt x="150" y="125"/>
                  <a:pt x="128" y="125"/>
                </a:cubicBezTo>
                <a:cubicBezTo>
                  <a:pt x="106" y="125"/>
                  <a:pt x="89" y="107"/>
                  <a:pt x="89" y="85"/>
                </a:cubicBezTo>
                <a:cubicBezTo>
                  <a:pt x="89" y="78"/>
                  <a:pt x="91" y="71"/>
                  <a:pt x="94" y="65"/>
                </a:cubicBezTo>
                <a:close/>
                <a:moveTo>
                  <a:pt x="0" y="85"/>
                </a:moveTo>
                <a:cubicBezTo>
                  <a:pt x="0" y="107"/>
                  <a:pt x="18" y="125"/>
                  <a:pt x="40" y="125"/>
                </a:cubicBezTo>
                <a:cubicBezTo>
                  <a:pt x="61" y="125"/>
                  <a:pt x="79" y="107"/>
                  <a:pt x="79" y="85"/>
                </a:cubicBezTo>
                <a:cubicBezTo>
                  <a:pt x="79" y="68"/>
                  <a:pt x="67" y="53"/>
                  <a:pt x="51" y="48"/>
                </a:cubicBezTo>
                <a:cubicBezTo>
                  <a:pt x="51" y="48"/>
                  <a:pt x="51" y="48"/>
                  <a:pt x="51" y="48"/>
                </a:cubicBezTo>
                <a:cubicBezTo>
                  <a:pt x="67" y="0"/>
                  <a:pt x="67" y="0"/>
                  <a:pt x="67" y="0"/>
                </a:cubicBezTo>
                <a:cubicBezTo>
                  <a:pt x="41" y="0"/>
                  <a:pt x="41" y="0"/>
                  <a:pt x="41" y="0"/>
                </a:cubicBezTo>
                <a:cubicBezTo>
                  <a:pt x="6" y="65"/>
                  <a:pt x="6" y="65"/>
                  <a:pt x="6" y="65"/>
                </a:cubicBezTo>
                <a:cubicBezTo>
                  <a:pt x="2" y="71"/>
                  <a:pt x="0" y="78"/>
                  <a:pt x="0" y="85"/>
                </a:cubicBezTo>
                <a:close/>
              </a:path>
            </a:pathLst>
          </a:custGeom>
          <a:solidFill>
            <a:schemeClr val="bg1">
              <a:alpha val="4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" name="Freeform 16"/>
          <p:cNvSpPr>
            <a:spLocks noEditPoints="1"/>
          </p:cNvSpPr>
          <p:nvPr/>
        </p:nvSpPr>
        <p:spPr bwMode="auto">
          <a:xfrm rot="10800000">
            <a:off x="5433431" y="2235081"/>
            <a:ext cx="457200" cy="346023"/>
          </a:xfrm>
          <a:custGeom>
            <a:avLst/>
            <a:gdLst>
              <a:gd name="T0" fmla="*/ 94 w 167"/>
              <a:gd name="T1" fmla="*/ 65 h 125"/>
              <a:gd name="T2" fmla="*/ 129 w 167"/>
              <a:gd name="T3" fmla="*/ 0 h 125"/>
              <a:gd name="T4" fmla="*/ 155 w 167"/>
              <a:gd name="T5" fmla="*/ 0 h 125"/>
              <a:gd name="T6" fmla="*/ 140 w 167"/>
              <a:gd name="T7" fmla="*/ 48 h 125"/>
              <a:gd name="T8" fmla="*/ 140 w 167"/>
              <a:gd name="T9" fmla="*/ 48 h 125"/>
              <a:gd name="T10" fmla="*/ 167 w 167"/>
              <a:gd name="T11" fmla="*/ 85 h 125"/>
              <a:gd name="T12" fmla="*/ 128 w 167"/>
              <a:gd name="T13" fmla="*/ 125 h 125"/>
              <a:gd name="T14" fmla="*/ 89 w 167"/>
              <a:gd name="T15" fmla="*/ 85 h 125"/>
              <a:gd name="T16" fmla="*/ 94 w 167"/>
              <a:gd name="T17" fmla="*/ 65 h 125"/>
              <a:gd name="T18" fmla="*/ 0 w 167"/>
              <a:gd name="T19" fmla="*/ 85 h 125"/>
              <a:gd name="T20" fmla="*/ 40 w 167"/>
              <a:gd name="T21" fmla="*/ 125 h 125"/>
              <a:gd name="T22" fmla="*/ 79 w 167"/>
              <a:gd name="T23" fmla="*/ 85 h 125"/>
              <a:gd name="T24" fmla="*/ 51 w 167"/>
              <a:gd name="T25" fmla="*/ 48 h 125"/>
              <a:gd name="T26" fmla="*/ 51 w 167"/>
              <a:gd name="T27" fmla="*/ 48 h 125"/>
              <a:gd name="T28" fmla="*/ 67 w 167"/>
              <a:gd name="T29" fmla="*/ 0 h 125"/>
              <a:gd name="T30" fmla="*/ 41 w 167"/>
              <a:gd name="T31" fmla="*/ 0 h 125"/>
              <a:gd name="T32" fmla="*/ 6 w 167"/>
              <a:gd name="T33" fmla="*/ 65 h 125"/>
              <a:gd name="T34" fmla="*/ 0 w 167"/>
              <a:gd name="T35" fmla="*/ 85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7" h="125">
                <a:moveTo>
                  <a:pt x="94" y="65"/>
                </a:moveTo>
                <a:cubicBezTo>
                  <a:pt x="129" y="0"/>
                  <a:pt x="129" y="0"/>
                  <a:pt x="129" y="0"/>
                </a:cubicBezTo>
                <a:cubicBezTo>
                  <a:pt x="155" y="0"/>
                  <a:pt x="155" y="0"/>
                  <a:pt x="155" y="0"/>
                </a:cubicBezTo>
                <a:cubicBezTo>
                  <a:pt x="140" y="48"/>
                  <a:pt x="140" y="48"/>
                  <a:pt x="140" y="48"/>
                </a:cubicBezTo>
                <a:cubicBezTo>
                  <a:pt x="140" y="48"/>
                  <a:pt x="140" y="48"/>
                  <a:pt x="140" y="48"/>
                </a:cubicBezTo>
                <a:cubicBezTo>
                  <a:pt x="156" y="53"/>
                  <a:pt x="167" y="68"/>
                  <a:pt x="167" y="85"/>
                </a:cubicBezTo>
                <a:cubicBezTo>
                  <a:pt x="167" y="107"/>
                  <a:pt x="150" y="125"/>
                  <a:pt x="128" y="125"/>
                </a:cubicBezTo>
                <a:cubicBezTo>
                  <a:pt x="106" y="125"/>
                  <a:pt x="89" y="107"/>
                  <a:pt x="89" y="85"/>
                </a:cubicBezTo>
                <a:cubicBezTo>
                  <a:pt x="89" y="78"/>
                  <a:pt x="91" y="71"/>
                  <a:pt x="94" y="65"/>
                </a:cubicBezTo>
                <a:close/>
                <a:moveTo>
                  <a:pt x="0" y="85"/>
                </a:moveTo>
                <a:cubicBezTo>
                  <a:pt x="0" y="107"/>
                  <a:pt x="18" y="125"/>
                  <a:pt x="40" y="125"/>
                </a:cubicBezTo>
                <a:cubicBezTo>
                  <a:pt x="61" y="125"/>
                  <a:pt x="79" y="107"/>
                  <a:pt x="79" y="85"/>
                </a:cubicBezTo>
                <a:cubicBezTo>
                  <a:pt x="79" y="68"/>
                  <a:pt x="67" y="53"/>
                  <a:pt x="51" y="48"/>
                </a:cubicBezTo>
                <a:cubicBezTo>
                  <a:pt x="51" y="48"/>
                  <a:pt x="51" y="48"/>
                  <a:pt x="51" y="48"/>
                </a:cubicBezTo>
                <a:cubicBezTo>
                  <a:pt x="67" y="0"/>
                  <a:pt x="67" y="0"/>
                  <a:pt x="67" y="0"/>
                </a:cubicBezTo>
                <a:cubicBezTo>
                  <a:pt x="41" y="0"/>
                  <a:pt x="41" y="0"/>
                  <a:pt x="41" y="0"/>
                </a:cubicBezTo>
                <a:cubicBezTo>
                  <a:pt x="6" y="65"/>
                  <a:pt x="6" y="65"/>
                  <a:pt x="6" y="65"/>
                </a:cubicBezTo>
                <a:cubicBezTo>
                  <a:pt x="2" y="71"/>
                  <a:pt x="0" y="78"/>
                  <a:pt x="0" y="85"/>
                </a:cubicBezTo>
                <a:close/>
              </a:path>
            </a:pathLst>
          </a:custGeom>
          <a:solidFill>
            <a:schemeClr val="bg1">
              <a:alpha val="4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" name="Freeform 16"/>
          <p:cNvSpPr>
            <a:spLocks noEditPoints="1"/>
          </p:cNvSpPr>
          <p:nvPr/>
        </p:nvSpPr>
        <p:spPr bwMode="auto">
          <a:xfrm rot="14771318">
            <a:off x="2464730" y="2580962"/>
            <a:ext cx="457200" cy="346023"/>
          </a:xfrm>
          <a:custGeom>
            <a:avLst/>
            <a:gdLst>
              <a:gd name="T0" fmla="*/ 94 w 167"/>
              <a:gd name="T1" fmla="*/ 65 h 125"/>
              <a:gd name="T2" fmla="*/ 129 w 167"/>
              <a:gd name="T3" fmla="*/ 0 h 125"/>
              <a:gd name="T4" fmla="*/ 155 w 167"/>
              <a:gd name="T5" fmla="*/ 0 h 125"/>
              <a:gd name="T6" fmla="*/ 140 w 167"/>
              <a:gd name="T7" fmla="*/ 48 h 125"/>
              <a:gd name="T8" fmla="*/ 140 w 167"/>
              <a:gd name="T9" fmla="*/ 48 h 125"/>
              <a:gd name="T10" fmla="*/ 167 w 167"/>
              <a:gd name="T11" fmla="*/ 85 h 125"/>
              <a:gd name="T12" fmla="*/ 128 w 167"/>
              <a:gd name="T13" fmla="*/ 125 h 125"/>
              <a:gd name="T14" fmla="*/ 89 w 167"/>
              <a:gd name="T15" fmla="*/ 85 h 125"/>
              <a:gd name="T16" fmla="*/ 94 w 167"/>
              <a:gd name="T17" fmla="*/ 65 h 125"/>
              <a:gd name="T18" fmla="*/ 0 w 167"/>
              <a:gd name="T19" fmla="*/ 85 h 125"/>
              <a:gd name="T20" fmla="*/ 40 w 167"/>
              <a:gd name="T21" fmla="*/ 125 h 125"/>
              <a:gd name="T22" fmla="*/ 79 w 167"/>
              <a:gd name="T23" fmla="*/ 85 h 125"/>
              <a:gd name="T24" fmla="*/ 51 w 167"/>
              <a:gd name="T25" fmla="*/ 48 h 125"/>
              <a:gd name="T26" fmla="*/ 51 w 167"/>
              <a:gd name="T27" fmla="*/ 48 h 125"/>
              <a:gd name="T28" fmla="*/ 67 w 167"/>
              <a:gd name="T29" fmla="*/ 0 h 125"/>
              <a:gd name="T30" fmla="*/ 41 w 167"/>
              <a:gd name="T31" fmla="*/ 0 h 125"/>
              <a:gd name="T32" fmla="*/ 6 w 167"/>
              <a:gd name="T33" fmla="*/ 65 h 125"/>
              <a:gd name="T34" fmla="*/ 0 w 167"/>
              <a:gd name="T35" fmla="*/ 85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7" h="125">
                <a:moveTo>
                  <a:pt x="94" y="65"/>
                </a:moveTo>
                <a:cubicBezTo>
                  <a:pt x="129" y="0"/>
                  <a:pt x="129" y="0"/>
                  <a:pt x="129" y="0"/>
                </a:cubicBezTo>
                <a:cubicBezTo>
                  <a:pt x="155" y="0"/>
                  <a:pt x="155" y="0"/>
                  <a:pt x="155" y="0"/>
                </a:cubicBezTo>
                <a:cubicBezTo>
                  <a:pt x="140" y="48"/>
                  <a:pt x="140" y="48"/>
                  <a:pt x="140" y="48"/>
                </a:cubicBezTo>
                <a:cubicBezTo>
                  <a:pt x="140" y="48"/>
                  <a:pt x="140" y="48"/>
                  <a:pt x="140" y="48"/>
                </a:cubicBezTo>
                <a:cubicBezTo>
                  <a:pt x="156" y="53"/>
                  <a:pt x="167" y="68"/>
                  <a:pt x="167" y="85"/>
                </a:cubicBezTo>
                <a:cubicBezTo>
                  <a:pt x="167" y="107"/>
                  <a:pt x="150" y="125"/>
                  <a:pt x="128" y="125"/>
                </a:cubicBezTo>
                <a:cubicBezTo>
                  <a:pt x="106" y="125"/>
                  <a:pt x="89" y="107"/>
                  <a:pt x="89" y="85"/>
                </a:cubicBezTo>
                <a:cubicBezTo>
                  <a:pt x="89" y="78"/>
                  <a:pt x="91" y="71"/>
                  <a:pt x="94" y="65"/>
                </a:cubicBezTo>
                <a:close/>
                <a:moveTo>
                  <a:pt x="0" y="85"/>
                </a:moveTo>
                <a:cubicBezTo>
                  <a:pt x="0" y="107"/>
                  <a:pt x="18" y="125"/>
                  <a:pt x="40" y="125"/>
                </a:cubicBezTo>
                <a:cubicBezTo>
                  <a:pt x="61" y="125"/>
                  <a:pt x="79" y="107"/>
                  <a:pt x="79" y="85"/>
                </a:cubicBezTo>
                <a:cubicBezTo>
                  <a:pt x="79" y="68"/>
                  <a:pt x="67" y="53"/>
                  <a:pt x="51" y="48"/>
                </a:cubicBezTo>
                <a:cubicBezTo>
                  <a:pt x="51" y="48"/>
                  <a:pt x="51" y="48"/>
                  <a:pt x="51" y="48"/>
                </a:cubicBezTo>
                <a:cubicBezTo>
                  <a:pt x="67" y="0"/>
                  <a:pt x="67" y="0"/>
                  <a:pt x="67" y="0"/>
                </a:cubicBezTo>
                <a:cubicBezTo>
                  <a:pt x="41" y="0"/>
                  <a:pt x="41" y="0"/>
                  <a:pt x="41" y="0"/>
                </a:cubicBezTo>
                <a:cubicBezTo>
                  <a:pt x="6" y="65"/>
                  <a:pt x="6" y="65"/>
                  <a:pt x="6" y="65"/>
                </a:cubicBezTo>
                <a:cubicBezTo>
                  <a:pt x="2" y="71"/>
                  <a:pt x="0" y="78"/>
                  <a:pt x="0" y="85"/>
                </a:cubicBezTo>
                <a:close/>
              </a:path>
            </a:pathLst>
          </a:custGeom>
          <a:solidFill>
            <a:schemeClr val="bg1">
              <a:alpha val="4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" name="Freeform 16"/>
          <p:cNvSpPr>
            <a:spLocks noEditPoints="1"/>
          </p:cNvSpPr>
          <p:nvPr/>
        </p:nvSpPr>
        <p:spPr bwMode="auto">
          <a:xfrm rot="11499590">
            <a:off x="-18368" y="2450723"/>
            <a:ext cx="457200" cy="346023"/>
          </a:xfrm>
          <a:custGeom>
            <a:avLst/>
            <a:gdLst>
              <a:gd name="T0" fmla="*/ 94 w 167"/>
              <a:gd name="T1" fmla="*/ 65 h 125"/>
              <a:gd name="T2" fmla="*/ 129 w 167"/>
              <a:gd name="T3" fmla="*/ 0 h 125"/>
              <a:gd name="T4" fmla="*/ 155 w 167"/>
              <a:gd name="T5" fmla="*/ 0 h 125"/>
              <a:gd name="T6" fmla="*/ 140 w 167"/>
              <a:gd name="T7" fmla="*/ 48 h 125"/>
              <a:gd name="T8" fmla="*/ 140 w 167"/>
              <a:gd name="T9" fmla="*/ 48 h 125"/>
              <a:gd name="T10" fmla="*/ 167 w 167"/>
              <a:gd name="T11" fmla="*/ 85 h 125"/>
              <a:gd name="T12" fmla="*/ 128 w 167"/>
              <a:gd name="T13" fmla="*/ 125 h 125"/>
              <a:gd name="T14" fmla="*/ 89 w 167"/>
              <a:gd name="T15" fmla="*/ 85 h 125"/>
              <a:gd name="T16" fmla="*/ 94 w 167"/>
              <a:gd name="T17" fmla="*/ 65 h 125"/>
              <a:gd name="T18" fmla="*/ 0 w 167"/>
              <a:gd name="T19" fmla="*/ 85 h 125"/>
              <a:gd name="T20" fmla="*/ 40 w 167"/>
              <a:gd name="T21" fmla="*/ 125 h 125"/>
              <a:gd name="T22" fmla="*/ 79 w 167"/>
              <a:gd name="T23" fmla="*/ 85 h 125"/>
              <a:gd name="T24" fmla="*/ 51 w 167"/>
              <a:gd name="T25" fmla="*/ 48 h 125"/>
              <a:gd name="T26" fmla="*/ 51 w 167"/>
              <a:gd name="T27" fmla="*/ 48 h 125"/>
              <a:gd name="T28" fmla="*/ 67 w 167"/>
              <a:gd name="T29" fmla="*/ 0 h 125"/>
              <a:gd name="T30" fmla="*/ 41 w 167"/>
              <a:gd name="T31" fmla="*/ 0 h 125"/>
              <a:gd name="T32" fmla="*/ 6 w 167"/>
              <a:gd name="T33" fmla="*/ 65 h 125"/>
              <a:gd name="T34" fmla="*/ 0 w 167"/>
              <a:gd name="T35" fmla="*/ 85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7" h="125">
                <a:moveTo>
                  <a:pt x="94" y="65"/>
                </a:moveTo>
                <a:cubicBezTo>
                  <a:pt x="129" y="0"/>
                  <a:pt x="129" y="0"/>
                  <a:pt x="129" y="0"/>
                </a:cubicBezTo>
                <a:cubicBezTo>
                  <a:pt x="155" y="0"/>
                  <a:pt x="155" y="0"/>
                  <a:pt x="155" y="0"/>
                </a:cubicBezTo>
                <a:cubicBezTo>
                  <a:pt x="140" y="48"/>
                  <a:pt x="140" y="48"/>
                  <a:pt x="140" y="48"/>
                </a:cubicBezTo>
                <a:cubicBezTo>
                  <a:pt x="140" y="48"/>
                  <a:pt x="140" y="48"/>
                  <a:pt x="140" y="48"/>
                </a:cubicBezTo>
                <a:cubicBezTo>
                  <a:pt x="156" y="53"/>
                  <a:pt x="167" y="68"/>
                  <a:pt x="167" y="85"/>
                </a:cubicBezTo>
                <a:cubicBezTo>
                  <a:pt x="167" y="107"/>
                  <a:pt x="150" y="125"/>
                  <a:pt x="128" y="125"/>
                </a:cubicBezTo>
                <a:cubicBezTo>
                  <a:pt x="106" y="125"/>
                  <a:pt x="89" y="107"/>
                  <a:pt x="89" y="85"/>
                </a:cubicBezTo>
                <a:cubicBezTo>
                  <a:pt x="89" y="78"/>
                  <a:pt x="91" y="71"/>
                  <a:pt x="94" y="65"/>
                </a:cubicBezTo>
                <a:close/>
                <a:moveTo>
                  <a:pt x="0" y="85"/>
                </a:moveTo>
                <a:cubicBezTo>
                  <a:pt x="0" y="107"/>
                  <a:pt x="18" y="125"/>
                  <a:pt x="40" y="125"/>
                </a:cubicBezTo>
                <a:cubicBezTo>
                  <a:pt x="61" y="125"/>
                  <a:pt x="79" y="107"/>
                  <a:pt x="79" y="85"/>
                </a:cubicBezTo>
                <a:cubicBezTo>
                  <a:pt x="79" y="68"/>
                  <a:pt x="67" y="53"/>
                  <a:pt x="51" y="48"/>
                </a:cubicBezTo>
                <a:cubicBezTo>
                  <a:pt x="51" y="48"/>
                  <a:pt x="51" y="48"/>
                  <a:pt x="51" y="48"/>
                </a:cubicBezTo>
                <a:cubicBezTo>
                  <a:pt x="67" y="0"/>
                  <a:pt x="67" y="0"/>
                  <a:pt x="67" y="0"/>
                </a:cubicBezTo>
                <a:cubicBezTo>
                  <a:pt x="41" y="0"/>
                  <a:pt x="41" y="0"/>
                  <a:pt x="41" y="0"/>
                </a:cubicBezTo>
                <a:cubicBezTo>
                  <a:pt x="6" y="65"/>
                  <a:pt x="6" y="65"/>
                  <a:pt x="6" y="65"/>
                </a:cubicBezTo>
                <a:cubicBezTo>
                  <a:pt x="2" y="71"/>
                  <a:pt x="0" y="78"/>
                  <a:pt x="0" y="85"/>
                </a:cubicBezTo>
                <a:close/>
              </a:path>
            </a:pathLst>
          </a:custGeom>
          <a:solidFill>
            <a:schemeClr val="bg1">
              <a:alpha val="4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4" name="Freeform 16"/>
          <p:cNvSpPr>
            <a:spLocks noEditPoints="1"/>
          </p:cNvSpPr>
          <p:nvPr/>
        </p:nvSpPr>
        <p:spPr bwMode="auto">
          <a:xfrm rot="7383631">
            <a:off x="1307280" y="2111260"/>
            <a:ext cx="457200" cy="346023"/>
          </a:xfrm>
          <a:custGeom>
            <a:avLst/>
            <a:gdLst>
              <a:gd name="T0" fmla="*/ 94 w 167"/>
              <a:gd name="T1" fmla="*/ 65 h 125"/>
              <a:gd name="T2" fmla="*/ 129 w 167"/>
              <a:gd name="T3" fmla="*/ 0 h 125"/>
              <a:gd name="T4" fmla="*/ 155 w 167"/>
              <a:gd name="T5" fmla="*/ 0 h 125"/>
              <a:gd name="T6" fmla="*/ 140 w 167"/>
              <a:gd name="T7" fmla="*/ 48 h 125"/>
              <a:gd name="T8" fmla="*/ 140 w 167"/>
              <a:gd name="T9" fmla="*/ 48 h 125"/>
              <a:gd name="T10" fmla="*/ 167 w 167"/>
              <a:gd name="T11" fmla="*/ 85 h 125"/>
              <a:gd name="T12" fmla="*/ 128 w 167"/>
              <a:gd name="T13" fmla="*/ 125 h 125"/>
              <a:gd name="T14" fmla="*/ 89 w 167"/>
              <a:gd name="T15" fmla="*/ 85 h 125"/>
              <a:gd name="T16" fmla="*/ 94 w 167"/>
              <a:gd name="T17" fmla="*/ 65 h 125"/>
              <a:gd name="T18" fmla="*/ 0 w 167"/>
              <a:gd name="T19" fmla="*/ 85 h 125"/>
              <a:gd name="T20" fmla="*/ 40 w 167"/>
              <a:gd name="T21" fmla="*/ 125 h 125"/>
              <a:gd name="T22" fmla="*/ 79 w 167"/>
              <a:gd name="T23" fmla="*/ 85 h 125"/>
              <a:gd name="T24" fmla="*/ 51 w 167"/>
              <a:gd name="T25" fmla="*/ 48 h 125"/>
              <a:gd name="T26" fmla="*/ 51 w 167"/>
              <a:gd name="T27" fmla="*/ 48 h 125"/>
              <a:gd name="T28" fmla="*/ 67 w 167"/>
              <a:gd name="T29" fmla="*/ 0 h 125"/>
              <a:gd name="T30" fmla="*/ 41 w 167"/>
              <a:gd name="T31" fmla="*/ 0 h 125"/>
              <a:gd name="T32" fmla="*/ 6 w 167"/>
              <a:gd name="T33" fmla="*/ 65 h 125"/>
              <a:gd name="T34" fmla="*/ 0 w 167"/>
              <a:gd name="T35" fmla="*/ 85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7" h="125">
                <a:moveTo>
                  <a:pt x="94" y="65"/>
                </a:moveTo>
                <a:cubicBezTo>
                  <a:pt x="129" y="0"/>
                  <a:pt x="129" y="0"/>
                  <a:pt x="129" y="0"/>
                </a:cubicBezTo>
                <a:cubicBezTo>
                  <a:pt x="155" y="0"/>
                  <a:pt x="155" y="0"/>
                  <a:pt x="155" y="0"/>
                </a:cubicBezTo>
                <a:cubicBezTo>
                  <a:pt x="140" y="48"/>
                  <a:pt x="140" y="48"/>
                  <a:pt x="140" y="48"/>
                </a:cubicBezTo>
                <a:cubicBezTo>
                  <a:pt x="140" y="48"/>
                  <a:pt x="140" y="48"/>
                  <a:pt x="140" y="48"/>
                </a:cubicBezTo>
                <a:cubicBezTo>
                  <a:pt x="156" y="53"/>
                  <a:pt x="167" y="68"/>
                  <a:pt x="167" y="85"/>
                </a:cubicBezTo>
                <a:cubicBezTo>
                  <a:pt x="167" y="107"/>
                  <a:pt x="150" y="125"/>
                  <a:pt x="128" y="125"/>
                </a:cubicBezTo>
                <a:cubicBezTo>
                  <a:pt x="106" y="125"/>
                  <a:pt x="89" y="107"/>
                  <a:pt x="89" y="85"/>
                </a:cubicBezTo>
                <a:cubicBezTo>
                  <a:pt x="89" y="78"/>
                  <a:pt x="91" y="71"/>
                  <a:pt x="94" y="65"/>
                </a:cubicBezTo>
                <a:close/>
                <a:moveTo>
                  <a:pt x="0" y="85"/>
                </a:moveTo>
                <a:cubicBezTo>
                  <a:pt x="0" y="107"/>
                  <a:pt x="18" y="125"/>
                  <a:pt x="40" y="125"/>
                </a:cubicBezTo>
                <a:cubicBezTo>
                  <a:pt x="61" y="125"/>
                  <a:pt x="79" y="107"/>
                  <a:pt x="79" y="85"/>
                </a:cubicBezTo>
                <a:cubicBezTo>
                  <a:pt x="79" y="68"/>
                  <a:pt x="67" y="53"/>
                  <a:pt x="51" y="48"/>
                </a:cubicBezTo>
                <a:cubicBezTo>
                  <a:pt x="51" y="48"/>
                  <a:pt x="51" y="48"/>
                  <a:pt x="51" y="48"/>
                </a:cubicBezTo>
                <a:cubicBezTo>
                  <a:pt x="67" y="0"/>
                  <a:pt x="67" y="0"/>
                  <a:pt x="67" y="0"/>
                </a:cubicBezTo>
                <a:cubicBezTo>
                  <a:pt x="41" y="0"/>
                  <a:pt x="41" y="0"/>
                  <a:pt x="41" y="0"/>
                </a:cubicBezTo>
                <a:cubicBezTo>
                  <a:pt x="6" y="65"/>
                  <a:pt x="6" y="65"/>
                  <a:pt x="6" y="65"/>
                </a:cubicBezTo>
                <a:cubicBezTo>
                  <a:pt x="2" y="71"/>
                  <a:pt x="0" y="78"/>
                  <a:pt x="0" y="85"/>
                </a:cubicBezTo>
                <a:close/>
              </a:path>
            </a:pathLst>
          </a:custGeom>
          <a:solidFill>
            <a:schemeClr val="bg1">
              <a:alpha val="4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5" name="Freeform 16"/>
          <p:cNvSpPr>
            <a:spLocks noEditPoints="1"/>
          </p:cNvSpPr>
          <p:nvPr/>
        </p:nvSpPr>
        <p:spPr bwMode="auto">
          <a:xfrm rot="16421525">
            <a:off x="552481" y="4077178"/>
            <a:ext cx="457200" cy="346023"/>
          </a:xfrm>
          <a:custGeom>
            <a:avLst/>
            <a:gdLst>
              <a:gd name="T0" fmla="*/ 94 w 167"/>
              <a:gd name="T1" fmla="*/ 65 h 125"/>
              <a:gd name="T2" fmla="*/ 129 w 167"/>
              <a:gd name="T3" fmla="*/ 0 h 125"/>
              <a:gd name="T4" fmla="*/ 155 w 167"/>
              <a:gd name="T5" fmla="*/ 0 h 125"/>
              <a:gd name="T6" fmla="*/ 140 w 167"/>
              <a:gd name="T7" fmla="*/ 48 h 125"/>
              <a:gd name="T8" fmla="*/ 140 w 167"/>
              <a:gd name="T9" fmla="*/ 48 h 125"/>
              <a:gd name="T10" fmla="*/ 167 w 167"/>
              <a:gd name="T11" fmla="*/ 85 h 125"/>
              <a:gd name="T12" fmla="*/ 128 w 167"/>
              <a:gd name="T13" fmla="*/ 125 h 125"/>
              <a:gd name="T14" fmla="*/ 89 w 167"/>
              <a:gd name="T15" fmla="*/ 85 h 125"/>
              <a:gd name="T16" fmla="*/ 94 w 167"/>
              <a:gd name="T17" fmla="*/ 65 h 125"/>
              <a:gd name="T18" fmla="*/ 0 w 167"/>
              <a:gd name="T19" fmla="*/ 85 h 125"/>
              <a:gd name="T20" fmla="*/ 40 w 167"/>
              <a:gd name="T21" fmla="*/ 125 h 125"/>
              <a:gd name="T22" fmla="*/ 79 w 167"/>
              <a:gd name="T23" fmla="*/ 85 h 125"/>
              <a:gd name="T24" fmla="*/ 51 w 167"/>
              <a:gd name="T25" fmla="*/ 48 h 125"/>
              <a:gd name="T26" fmla="*/ 51 w 167"/>
              <a:gd name="T27" fmla="*/ 48 h 125"/>
              <a:gd name="T28" fmla="*/ 67 w 167"/>
              <a:gd name="T29" fmla="*/ 0 h 125"/>
              <a:gd name="T30" fmla="*/ 41 w 167"/>
              <a:gd name="T31" fmla="*/ 0 h 125"/>
              <a:gd name="T32" fmla="*/ 6 w 167"/>
              <a:gd name="T33" fmla="*/ 65 h 125"/>
              <a:gd name="T34" fmla="*/ 0 w 167"/>
              <a:gd name="T35" fmla="*/ 85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7" h="125">
                <a:moveTo>
                  <a:pt x="94" y="65"/>
                </a:moveTo>
                <a:cubicBezTo>
                  <a:pt x="129" y="0"/>
                  <a:pt x="129" y="0"/>
                  <a:pt x="129" y="0"/>
                </a:cubicBezTo>
                <a:cubicBezTo>
                  <a:pt x="155" y="0"/>
                  <a:pt x="155" y="0"/>
                  <a:pt x="155" y="0"/>
                </a:cubicBezTo>
                <a:cubicBezTo>
                  <a:pt x="140" y="48"/>
                  <a:pt x="140" y="48"/>
                  <a:pt x="140" y="48"/>
                </a:cubicBezTo>
                <a:cubicBezTo>
                  <a:pt x="140" y="48"/>
                  <a:pt x="140" y="48"/>
                  <a:pt x="140" y="48"/>
                </a:cubicBezTo>
                <a:cubicBezTo>
                  <a:pt x="156" y="53"/>
                  <a:pt x="167" y="68"/>
                  <a:pt x="167" y="85"/>
                </a:cubicBezTo>
                <a:cubicBezTo>
                  <a:pt x="167" y="107"/>
                  <a:pt x="150" y="125"/>
                  <a:pt x="128" y="125"/>
                </a:cubicBezTo>
                <a:cubicBezTo>
                  <a:pt x="106" y="125"/>
                  <a:pt x="89" y="107"/>
                  <a:pt x="89" y="85"/>
                </a:cubicBezTo>
                <a:cubicBezTo>
                  <a:pt x="89" y="78"/>
                  <a:pt x="91" y="71"/>
                  <a:pt x="94" y="65"/>
                </a:cubicBezTo>
                <a:close/>
                <a:moveTo>
                  <a:pt x="0" y="85"/>
                </a:moveTo>
                <a:cubicBezTo>
                  <a:pt x="0" y="107"/>
                  <a:pt x="18" y="125"/>
                  <a:pt x="40" y="125"/>
                </a:cubicBezTo>
                <a:cubicBezTo>
                  <a:pt x="61" y="125"/>
                  <a:pt x="79" y="107"/>
                  <a:pt x="79" y="85"/>
                </a:cubicBezTo>
                <a:cubicBezTo>
                  <a:pt x="79" y="68"/>
                  <a:pt x="67" y="53"/>
                  <a:pt x="51" y="48"/>
                </a:cubicBezTo>
                <a:cubicBezTo>
                  <a:pt x="51" y="48"/>
                  <a:pt x="51" y="48"/>
                  <a:pt x="51" y="48"/>
                </a:cubicBezTo>
                <a:cubicBezTo>
                  <a:pt x="67" y="0"/>
                  <a:pt x="67" y="0"/>
                  <a:pt x="67" y="0"/>
                </a:cubicBezTo>
                <a:cubicBezTo>
                  <a:pt x="41" y="0"/>
                  <a:pt x="41" y="0"/>
                  <a:pt x="41" y="0"/>
                </a:cubicBezTo>
                <a:cubicBezTo>
                  <a:pt x="6" y="65"/>
                  <a:pt x="6" y="65"/>
                  <a:pt x="6" y="65"/>
                </a:cubicBezTo>
                <a:cubicBezTo>
                  <a:pt x="2" y="71"/>
                  <a:pt x="0" y="78"/>
                  <a:pt x="0" y="85"/>
                </a:cubicBezTo>
                <a:close/>
              </a:path>
            </a:pathLst>
          </a:custGeom>
          <a:solidFill>
            <a:schemeClr val="bg1">
              <a:alpha val="4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6" name="Freeform 16"/>
          <p:cNvSpPr>
            <a:spLocks noEditPoints="1"/>
          </p:cNvSpPr>
          <p:nvPr/>
        </p:nvSpPr>
        <p:spPr bwMode="auto">
          <a:xfrm rot="19089994">
            <a:off x="4024437" y="4410890"/>
            <a:ext cx="457200" cy="346023"/>
          </a:xfrm>
          <a:custGeom>
            <a:avLst/>
            <a:gdLst>
              <a:gd name="T0" fmla="*/ 94 w 167"/>
              <a:gd name="T1" fmla="*/ 65 h 125"/>
              <a:gd name="T2" fmla="*/ 129 w 167"/>
              <a:gd name="T3" fmla="*/ 0 h 125"/>
              <a:gd name="T4" fmla="*/ 155 w 167"/>
              <a:gd name="T5" fmla="*/ 0 h 125"/>
              <a:gd name="T6" fmla="*/ 140 w 167"/>
              <a:gd name="T7" fmla="*/ 48 h 125"/>
              <a:gd name="T8" fmla="*/ 140 w 167"/>
              <a:gd name="T9" fmla="*/ 48 h 125"/>
              <a:gd name="T10" fmla="*/ 167 w 167"/>
              <a:gd name="T11" fmla="*/ 85 h 125"/>
              <a:gd name="T12" fmla="*/ 128 w 167"/>
              <a:gd name="T13" fmla="*/ 125 h 125"/>
              <a:gd name="T14" fmla="*/ 89 w 167"/>
              <a:gd name="T15" fmla="*/ 85 h 125"/>
              <a:gd name="T16" fmla="*/ 94 w 167"/>
              <a:gd name="T17" fmla="*/ 65 h 125"/>
              <a:gd name="T18" fmla="*/ 0 w 167"/>
              <a:gd name="T19" fmla="*/ 85 h 125"/>
              <a:gd name="T20" fmla="*/ 40 w 167"/>
              <a:gd name="T21" fmla="*/ 125 h 125"/>
              <a:gd name="T22" fmla="*/ 79 w 167"/>
              <a:gd name="T23" fmla="*/ 85 h 125"/>
              <a:gd name="T24" fmla="*/ 51 w 167"/>
              <a:gd name="T25" fmla="*/ 48 h 125"/>
              <a:gd name="T26" fmla="*/ 51 w 167"/>
              <a:gd name="T27" fmla="*/ 48 h 125"/>
              <a:gd name="T28" fmla="*/ 67 w 167"/>
              <a:gd name="T29" fmla="*/ 0 h 125"/>
              <a:gd name="T30" fmla="*/ 41 w 167"/>
              <a:gd name="T31" fmla="*/ 0 h 125"/>
              <a:gd name="T32" fmla="*/ 6 w 167"/>
              <a:gd name="T33" fmla="*/ 65 h 125"/>
              <a:gd name="T34" fmla="*/ 0 w 167"/>
              <a:gd name="T35" fmla="*/ 85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7" h="125">
                <a:moveTo>
                  <a:pt x="94" y="65"/>
                </a:moveTo>
                <a:cubicBezTo>
                  <a:pt x="129" y="0"/>
                  <a:pt x="129" y="0"/>
                  <a:pt x="129" y="0"/>
                </a:cubicBezTo>
                <a:cubicBezTo>
                  <a:pt x="155" y="0"/>
                  <a:pt x="155" y="0"/>
                  <a:pt x="155" y="0"/>
                </a:cubicBezTo>
                <a:cubicBezTo>
                  <a:pt x="140" y="48"/>
                  <a:pt x="140" y="48"/>
                  <a:pt x="140" y="48"/>
                </a:cubicBezTo>
                <a:cubicBezTo>
                  <a:pt x="140" y="48"/>
                  <a:pt x="140" y="48"/>
                  <a:pt x="140" y="48"/>
                </a:cubicBezTo>
                <a:cubicBezTo>
                  <a:pt x="156" y="53"/>
                  <a:pt x="167" y="68"/>
                  <a:pt x="167" y="85"/>
                </a:cubicBezTo>
                <a:cubicBezTo>
                  <a:pt x="167" y="107"/>
                  <a:pt x="150" y="125"/>
                  <a:pt x="128" y="125"/>
                </a:cubicBezTo>
                <a:cubicBezTo>
                  <a:pt x="106" y="125"/>
                  <a:pt x="89" y="107"/>
                  <a:pt x="89" y="85"/>
                </a:cubicBezTo>
                <a:cubicBezTo>
                  <a:pt x="89" y="78"/>
                  <a:pt x="91" y="71"/>
                  <a:pt x="94" y="65"/>
                </a:cubicBezTo>
                <a:close/>
                <a:moveTo>
                  <a:pt x="0" y="85"/>
                </a:moveTo>
                <a:cubicBezTo>
                  <a:pt x="0" y="107"/>
                  <a:pt x="18" y="125"/>
                  <a:pt x="40" y="125"/>
                </a:cubicBezTo>
                <a:cubicBezTo>
                  <a:pt x="61" y="125"/>
                  <a:pt x="79" y="107"/>
                  <a:pt x="79" y="85"/>
                </a:cubicBezTo>
                <a:cubicBezTo>
                  <a:pt x="79" y="68"/>
                  <a:pt x="67" y="53"/>
                  <a:pt x="51" y="48"/>
                </a:cubicBezTo>
                <a:cubicBezTo>
                  <a:pt x="51" y="48"/>
                  <a:pt x="51" y="48"/>
                  <a:pt x="51" y="48"/>
                </a:cubicBezTo>
                <a:cubicBezTo>
                  <a:pt x="67" y="0"/>
                  <a:pt x="67" y="0"/>
                  <a:pt x="67" y="0"/>
                </a:cubicBezTo>
                <a:cubicBezTo>
                  <a:pt x="41" y="0"/>
                  <a:pt x="41" y="0"/>
                  <a:pt x="41" y="0"/>
                </a:cubicBezTo>
                <a:cubicBezTo>
                  <a:pt x="6" y="65"/>
                  <a:pt x="6" y="65"/>
                  <a:pt x="6" y="65"/>
                </a:cubicBezTo>
                <a:cubicBezTo>
                  <a:pt x="2" y="71"/>
                  <a:pt x="0" y="78"/>
                  <a:pt x="0" y="85"/>
                </a:cubicBezTo>
                <a:close/>
              </a:path>
            </a:pathLst>
          </a:custGeom>
          <a:solidFill>
            <a:schemeClr val="bg1">
              <a:alpha val="4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7" name="Freeform 16"/>
          <p:cNvSpPr>
            <a:spLocks noEditPoints="1"/>
          </p:cNvSpPr>
          <p:nvPr/>
        </p:nvSpPr>
        <p:spPr bwMode="auto">
          <a:xfrm rot="3853775">
            <a:off x="1007110" y="4955638"/>
            <a:ext cx="457200" cy="346023"/>
          </a:xfrm>
          <a:custGeom>
            <a:avLst/>
            <a:gdLst>
              <a:gd name="T0" fmla="*/ 94 w 167"/>
              <a:gd name="T1" fmla="*/ 65 h 125"/>
              <a:gd name="T2" fmla="*/ 129 w 167"/>
              <a:gd name="T3" fmla="*/ 0 h 125"/>
              <a:gd name="T4" fmla="*/ 155 w 167"/>
              <a:gd name="T5" fmla="*/ 0 h 125"/>
              <a:gd name="T6" fmla="*/ 140 w 167"/>
              <a:gd name="T7" fmla="*/ 48 h 125"/>
              <a:gd name="T8" fmla="*/ 140 w 167"/>
              <a:gd name="T9" fmla="*/ 48 h 125"/>
              <a:gd name="T10" fmla="*/ 167 w 167"/>
              <a:gd name="T11" fmla="*/ 85 h 125"/>
              <a:gd name="T12" fmla="*/ 128 w 167"/>
              <a:gd name="T13" fmla="*/ 125 h 125"/>
              <a:gd name="T14" fmla="*/ 89 w 167"/>
              <a:gd name="T15" fmla="*/ 85 h 125"/>
              <a:gd name="T16" fmla="*/ 94 w 167"/>
              <a:gd name="T17" fmla="*/ 65 h 125"/>
              <a:gd name="T18" fmla="*/ 0 w 167"/>
              <a:gd name="T19" fmla="*/ 85 h 125"/>
              <a:gd name="T20" fmla="*/ 40 w 167"/>
              <a:gd name="T21" fmla="*/ 125 h 125"/>
              <a:gd name="T22" fmla="*/ 79 w 167"/>
              <a:gd name="T23" fmla="*/ 85 h 125"/>
              <a:gd name="T24" fmla="*/ 51 w 167"/>
              <a:gd name="T25" fmla="*/ 48 h 125"/>
              <a:gd name="T26" fmla="*/ 51 w 167"/>
              <a:gd name="T27" fmla="*/ 48 h 125"/>
              <a:gd name="T28" fmla="*/ 67 w 167"/>
              <a:gd name="T29" fmla="*/ 0 h 125"/>
              <a:gd name="T30" fmla="*/ 41 w 167"/>
              <a:gd name="T31" fmla="*/ 0 h 125"/>
              <a:gd name="T32" fmla="*/ 6 w 167"/>
              <a:gd name="T33" fmla="*/ 65 h 125"/>
              <a:gd name="T34" fmla="*/ 0 w 167"/>
              <a:gd name="T35" fmla="*/ 85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7" h="125">
                <a:moveTo>
                  <a:pt x="94" y="65"/>
                </a:moveTo>
                <a:cubicBezTo>
                  <a:pt x="129" y="0"/>
                  <a:pt x="129" y="0"/>
                  <a:pt x="129" y="0"/>
                </a:cubicBezTo>
                <a:cubicBezTo>
                  <a:pt x="155" y="0"/>
                  <a:pt x="155" y="0"/>
                  <a:pt x="155" y="0"/>
                </a:cubicBezTo>
                <a:cubicBezTo>
                  <a:pt x="140" y="48"/>
                  <a:pt x="140" y="48"/>
                  <a:pt x="140" y="48"/>
                </a:cubicBezTo>
                <a:cubicBezTo>
                  <a:pt x="140" y="48"/>
                  <a:pt x="140" y="48"/>
                  <a:pt x="140" y="48"/>
                </a:cubicBezTo>
                <a:cubicBezTo>
                  <a:pt x="156" y="53"/>
                  <a:pt x="167" y="68"/>
                  <a:pt x="167" y="85"/>
                </a:cubicBezTo>
                <a:cubicBezTo>
                  <a:pt x="167" y="107"/>
                  <a:pt x="150" y="125"/>
                  <a:pt x="128" y="125"/>
                </a:cubicBezTo>
                <a:cubicBezTo>
                  <a:pt x="106" y="125"/>
                  <a:pt x="89" y="107"/>
                  <a:pt x="89" y="85"/>
                </a:cubicBezTo>
                <a:cubicBezTo>
                  <a:pt x="89" y="78"/>
                  <a:pt x="91" y="71"/>
                  <a:pt x="94" y="65"/>
                </a:cubicBezTo>
                <a:close/>
                <a:moveTo>
                  <a:pt x="0" y="85"/>
                </a:moveTo>
                <a:cubicBezTo>
                  <a:pt x="0" y="107"/>
                  <a:pt x="18" y="125"/>
                  <a:pt x="40" y="125"/>
                </a:cubicBezTo>
                <a:cubicBezTo>
                  <a:pt x="61" y="125"/>
                  <a:pt x="79" y="107"/>
                  <a:pt x="79" y="85"/>
                </a:cubicBezTo>
                <a:cubicBezTo>
                  <a:pt x="79" y="68"/>
                  <a:pt x="67" y="53"/>
                  <a:pt x="51" y="48"/>
                </a:cubicBezTo>
                <a:cubicBezTo>
                  <a:pt x="51" y="48"/>
                  <a:pt x="51" y="48"/>
                  <a:pt x="51" y="48"/>
                </a:cubicBezTo>
                <a:cubicBezTo>
                  <a:pt x="67" y="0"/>
                  <a:pt x="67" y="0"/>
                  <a:pt x="67" y="0"/>
                </a:cubicBezTo>
                <a:cubicBezTo>
                  <a:pt x="41" y="0"/>
                  <a:pt x="41" y="0"/>
                  <a:pt x="41" y="0"/>
                </a:cubicBezTo>
                <a:cubicBezTo>
                  <a:pt x="6" y="65"/>
                  <a:pt x="6" y="65"/>
                  <a:pt x="6" y="65"/>
                </a:cubicBezTo>
                <a:cubicBezTo>
                  <a:pt x="2" y="71"/>
                  <a:pt x="0" y="78"/>
                  <a:pt x="0" y="85"/>
                </a:cubicBezTo>
                <a:close/>
              </a:path>
            </a:pathLst>
          </a:custGeom>
          <a:solidFill>
            <a:schemeClr val="bg1">
              <a:alpha val="4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8" name="Freeform 16"/>
          <p:cNvSpPr>
            <a:spLocks noEditPoints="1"/>
          </p:cNvSpPr>
          <p:nvPr/>
        </p:nvSpPr>
        <p:spPr bwMode="auto">
          <a:xfrm rot="19089994">
            <a:off x="3010486" y="4976544"/>
            <a:ext cx="457200" cy="346023"/>
          </a:xfrm>
          <a:custGeom>
            <a:avLst/>
            <a:gdLst>
              <a:gd name="T0" fmla="*/ 94 w 167"/>
              <a:gd name="T1" fmla="*/ 65 h 125"/>
              <a:gd name="T2" fmla="*/ 129 w 167"/>
              <a:gd name="T3" fmla="*/ 0 h 125"/>
              <a:gd name="T4" fmla="*/ 155 w 167"/>
              <a:gd name="T5" fmla="*/ 0 h 125"/>
              <a:gd name="T6" fmla="*/ 140 w 167"/>
              <a:gd name="T7" fmla="*/ 48 h 125"/>
              <a:gd name="T8" fmla="*/ 140 w 167"/>
              <a:gd name="T9" fmla="*/ 48 h 125"/>
              <a:gd name="T10" fmla="*/ 167 w 167"/>
              <a:gd name="T11" fmla="*/ 85 h 125"/>
              <a:gd name="T12" fmla="*/ 128 w 167"/>
              <a:gd name="T13" fmla="*/ 125 h 125"/>
              <a:gd name="T14" fmla="*/ 89 w 167"/>
              <a:gd name="T15" fmla="*/ 85 h 125"/>
              <a:gd name="T16" fmla="*/ 94 w 167"/>
              <a:gd name="T17" fmla="*/ 65 h 125"/>
              <a:gd name="T18" fmla="*/ 0 w 167"/>
              <a:gd name="T19" fmla="*/ 85 h 125"/>
              <a:gd name="T20" fmla="*/ 40 w 167"/>
              <a:gd name="T21" fmla="*/ 125 h 125"/>
              <a:gd name="T22" fmla="*/ 79 w 167"/>
              <a:gd name="T23" fmla="*/ 85 h 125"/>
              <a:gd name="T24" fmla="*/ 51 w 167"/>
              <a:gd name="T25" fmla="*/ 48 h 125"/>
              <a:gd name="T26" fmla="*/ 51 w 167"/>
              <a:gd name="T27" fmla="*/ 48 h 125"/>
              <a:gd name="T28" fmla="*/ 67 w 167"/>
              <a:gd name="T29" fmla="*/ 0 h 125"/>
              <a:gd name="T30" fmla="*/ 41 w 167"/>
              <a:gd name="T31" fmla="*/ 0 h 125"/>
              <a:gd name="T32" fmla="*/ 6 w 167"/>
              <a:gd name="T33" fmla="*/ 65 h 125"/>
              <a:gd name="T34" fmla="*/ 0 w 167"/>
              <a:gd name="T35" fmla="*/ 85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7" h="125">
                <a:moveTo>
                  <a:pt x="94" y="65"/>
                </a:moveTo>
                <a:cubicBezTo>
                  <a:pt x="129" y="0"/>
                  <a:pt x="129" y="0"/>
                  <a:pt x="129" y="0"/>
                </a:cubicBezTo>
                <a:cubicBezTo>
                  <a:pt x="155" y="0"/>
                  <a:pt x="155" y="0"/>
                  <a:pt x="155" y="0"/>
                </a:cubicBezTo>
                <a:cubicBezTo>
                  <a:pt x="140" y="48"/>
                  <a:pt x="140" y="48"/>
                  <a:pt x="140" y="48"/>
                </a:cubicBezTo>
                <a:cubicBezTo>
                  <a:pt x="140" y="48"/>
                  <a:pt x="140" y="48"/>
                  <a:pt x="140" y="48"/>
                </a:cubicBezTo>
                <a:cubicBezTo>
                  <a:pt x="156" y="53"/>
                  <a:pt x="167" y="68"/>
                  <a:pt x="167" y="85"/>
                </a:cubicBezTo>
                <a:cubicBezTo>
                  <a:pt x="167" y="107"/>
                  <a:pt x="150" y="125"/>
                  <a:pt x="128" y="125"/>
                </a:cubicBezTo>
                <a:cubicBezTo>
                  <a:pt x="106" y="125"/>
                  <a:pt x="89" y="107"/>
                  <a:pt x="89" y="85"/>
                </a:cubicBezTo>
                <a:cubicBezTo>
                  <a:pt x="89" y="78"/>
                  <a:pt x="91" y="71"/>
                  <a:pt x="94" y="65"/>
                </a:cubicBezTo>
                <a:close/>
                <a:moveTo>
                  <a:pt x="0" y="85"/>
                </a:moveTo>
                <a:cubicBezTo>
                  <a:pt x="0" y="107"/>
                  <a:pt x="18" y="125"/>
                  <a:pt x="40" y="125"/>
                </a:cubicBezTo>
                <a:cubicBezTo>
                  <a:pt x="61" y="125"/>
                  <a:pt x="79" y="107"/>
                  <a:pt x="79" y="85"/>
                </a:cubicBezTo>
                <a:cubicBezTo>
                  <a:pt x="79" y="68"/>
                  <a:pt x="67" y="53"/>
                  <a:pt x="51" y="48"/>
                </a:cubicBezTo>
                <a:cubicBezTo>
                  <a:pt x="51" y="48"/>
                  <a:pt x="51" y="48"/>
                  <a:pt x="51" y="48"/>
                </a:cubicBezTo>
                <a:cubicBezTo>
                  <a:pt x="67" y="0"/>
                  <a:pt x="67" y="0"/>
                  <a:pt x="67" y="0"/>
                </a:cubicBezTo>
                <a:cubicBezTo>
                  <a:pt x="41" y="0"/>
                  <a:pt x="41" y="0"/>
                  <a:pt x="41" y="0"/>
                </a:cubicBezTo>
                <a:cubicBezTo>
                  <a:pt x="6" y="65"/>
                  <a:pt x="6" y="65"/>
                  <a:pt x="6" y="65"/>
                </a:cubicBezTo>
                <a:cubicBezTo>
                  <a:pt x="2" y="71"/>
                  <a:pt x="0" y="78"/>
                  <a:pt x="0" y="85"/>
                </a:cubicBezTo>
                <a:close/>
              </a:path>
            </a:pathLst>
          </a:custGeom>
          <a:solidFill>
            <a:schemeClr val="bg1">
              <a:alpha val="4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9" name="Kuva 29" descr="Kuva, joka sisältää kohteen vesi, puu, ulko, taivas&#10;&#10;Kuvaus luotu automaattisesti">
            <a:extLst>
              <a:ext uri="{FF2B5EF4-FFF2-40B4-BE49-F238E27FC236}">
                <a16:creationId xmlns:a16="http://schemas.microsoft.com/office/drawing/2014/main" id="{7E421E6A-6A71-41AB-9647-A9DB38F526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0025" y="1739900"/>
            <a:ext cx="2393950" cy="2417762"/>
          </a:xfrm>
          <a:prstGeom prst="rect">
            <a:avLst/>
          </a:prstGeom>
        </p:spPr>
      </p:pic>
      <p:pic>
        <p:nvPicPr>
          <p:cNvPr id="30" name="Kuva 30" descr="Kuva, joka sisältää kohteen henkilö, seinä, mies, sisä&#10;&#10;Kuvaus luotu automaattisesti">
            <a:extLst>
              <a:ext uri="{FF2B5EF4-FFF2-40B4-BE49-F238E27FC236}">
                <a16:creationId xmlns:a16="http://schemas.microsoft.com/office/drawing/2014/main" id="{BA31E449-271D-4E2C-B73D-C356C5B555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656" y="1704742"/>
            <a:ext cx="2039280" cy="2702778"/>
          </a:xfrm>
          <a:prstGeom prst="rect">
            <a:avLst/>
          </a:prstGeom>
        </p:spPr>
      </p:pic>
      <p:sp>
        <p:nvSpPr>
          <p:cNvPr id="32" name="TextBox 3">
            <a:extLst>
              <a:ext uri="{FF2B5EF4-FFF2-40B4-BE49-F238E27FC236}">
                <a16:creationId xmlns:a16="http://schemas.microsoft.com/office/drawing/2014/main" id="{E6793C16-7F7D-4A97-8016-C54ADF9B3FC4}"/>
              </a:ext>
            </a:extLst>
          </p:cNvPr>
          <p:cNvSpPr txBox="1"/>
          <p:nvPr/>
        </p:nvSpPr>
        <p:spPr>
          <a:xfrm>
            <a:off x="2523427" y="1037348"/>
            <a:ext cx="5426462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endParaRPr lang="fi-FI" sz="2400" dirty="0">
              <a:solidFill>
                <a:schemeClr val="bg1"/>
              </a:solidFill>
              <a:latin typeface="Calibri"/>
              <a:ea typeface="Roboto Bk" pitchFamily="2" charset="0"/>
              <a:cs typeface="Calibri"/>
            </a:endParaRPr>
          </a:p>
          <a:p>
            <a:pPr algn="just"/>
            <a:endParaRPr lang="fi-FI" sz="2400" dirty="0">
              <a:solidFill>
                <a:schemeClr val="bg1"/>
              </a:solidFill>
              <a:latin typeface="Calibri"/>
              <a:ea typeface="Roboto Bk" pitchFamily="2" charset="0"/>
              <a:cs typeface="Calibri"/>
            </a:endParaRPr>
          </a:p>
          <a:p>
            <a:pPr algn="just"/>
            <a:r>
              <a:rPr lang="fi-FI" sz="2400" dirty="0">
                <a:solidFill>
                  <a:schemeClr val="bg1"/>
                </a:solidFill>
                <a:latin typeface="Calibri"/>
                <a:ea typeface="Roboto Bk" pitchFamily="2" charset="0"/>
                <a:cs typeface="Calibri"/>
              </a:rPr>
              <a:t>Ossi Pulkkinen</a:t>
            </a:r>
          </a:p>
          <a:p>
            <a:pPr algn="just"/>
            <a:r>
              <a:rPr lang="fi-FI" sz="2400" dirty="0">
                <a:solidFill>
                  <a:schemeClr val="bg1"/>
                </a:solidFill>
                <a:latin typeface="Calibri"/>
                <a:ea typeface="Roboto Bk" pitchFamily="2" charset="0"/>
                <a:cs typeface="Calibri"/>
              </a:rPr>
              <a:t>Liikuntakoordinaattori</a:t>
            </a:r>
          </a:p>
        </p:txBody>
      </p:sp>
    </p:spTree>
    <p:extLst>
      <p:ext uri="{BB962C8B-B14F-4D97-AF65-F5344CB8AC3E}">
        <p14:creationId xmlns:p14="http://schemas.microsoft.com/office/powerpoint/2010/main" val="3222412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361DC183-07AE-409A-AB63-34A0C77B60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5143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0464369-70FA-42AF-948F-80664CA7B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1610112"/>
          </a:xfrm>
          <a:prstGeom prst="rect">
            <a:avLst/>
          </a:prstGeom>
          <a:solidFill>
            <a:schemeClr val="bg1">
              <a:lumMod val="8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36234" y="262248"/>
            <a:ext cx="4384178" cy="12287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fi-FI" sz="3600" b="1" dirty="0">
                <a:latin typeface="+mj-lt"/>
                <a:ea typeface="+mj-ea"/>
                <a:cs typeface="+mj-cs"/>
              </a:rPr>
              <a:t>Liikuntapalveluiden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fi-FI" sz="3600" b="1" dirty="0">
                <a:latin typeface="+mj-lt"/>
                <a:ea typeface="+mj-ea"/>
                <a:cs typeface="+mj-cs"/>
              </a:rPr>
              <a:t>esittely</a:t>
            </a:r>
            <a:endParaRPr lang="fi-FI" sz="3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0991" y="1965480"/>
            <a:ext cx="4378312" cy="22677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1500" dirty="0"/>
              <a:t>Sotkamon kunta luo edellytyksiä kuntalaisten liikunnalle tarjoamalla liikuntapaikkoja, kehittämällä paikallista ja alueellista yhteistyötä, tukemalla kansalaistoimintaa sekä järjestämällä terveyttä ja hyvinvointia edistäviä liikuntapalveluja eri kohderyhmät huomioon ottaen</a:t>
            </a:r>
            <a:endParaRPr lang="en-US" sz="15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6604B49-AD5C-4590-B051-06C8222E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4252176" y="208434"/>
            <a:ext cx="393192" cy="889754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C552A98-EF7D-4D42-AB69-066B786AB5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1585" y="299756"/>
            <a:ext cx="3485526" cy="43574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Kuva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5909" y="470965"/>
            <a:ext cx="1836876" cy="401503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A648176E-454C-437C-B0FC-9B82FCF32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830639" y="4598919"/>
            <a:ext cx="393192" cy="114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567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F81F8D5-515A-45DC-B296-30AB11F2C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5143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464369-70FA-42AF-948F-80664CA7B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1610112"/>
          </a:xfrm>
          <a:prstGeom prst="rect">
            <a:avLst/>
          </a:prstGeom>
          <a:solidFill>
            <a:schemeClr val="bg1">
              <a:lumMod val="8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ooter Text"/>
          <p:cNvSpPr txBox="1"/>
          <p:nvPr/>
        </p:nvSpPr>
        <p:spPr>
          <a:xfrm>
            <a:off x="436234" y="262248"/>
            <a:ext cx="4384178" cy="12287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fi-FI" sz="3600" b="1" dirty="0">
                <a:latin typeface="+mj-lt"/>
                <a:ea typeface="+mj-ea"/>
                <a:cs typeface="+mj-cs"/>
              </a:rPr>
              <a:t>Sotkamon kunnan liikuntapalvelut</a:t>
            </a:r>
          </a:p>
        </p:txBody>
      </p:sp>
      <p:sp>
        <p:nvSpPr>
          <p:cNvPr id="4" name="Tekstiruutu 3"/>
          <p:cNvSpPr txBox="1"/>
          <p:nvPr/>
        </p:nvSpPr>
        <p:spPr>
          <a:xfrm>
            <a:off x="440990" y="1965480"/>
            <a:ext cx="4588209" cy="22677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1500" dirty="0"/>
              <a:t>Toimintaamme ohjaavat:</a:t>
            </a:r>
            <a:endParaRPr lang="fi-FI" sz="1500" dirty="0">
              <a:ea typeface="Roboto"/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1500" dirty="0"/>
              <a:t>Liikuntalain velvoitteet</a:t>
            </a:r>
            <a:endParaRPr lang="fi-FI" sz="1500" dirty="0">
              <a:ea typeface="Roboto"/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1500" dirty="0"/>
              <a:t>Sotkamon kuntastrategia</a:t>
            </a:r>
            <a:endParaRPr lang="fi-FI" sz="1500" dirty="0">
              <a:ea typeface="Roboto"/>
            </a:endParaRPr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1500" dirty="0">
                <a:ea typeface="Roboto"/>
              </a:rPr>
              <a:t>Toimialaohjelmat</a:t>
            </a:r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endParaRPr lang="fi-FI" sz="1500" dirty="0">
              <a:ea typeface="Roboto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1500" dirty="0">
                <a:sym typeface="Wingdings" panose="05000000000000000000" pitchFamily="2" charset="2"/>
              </a:rPr>
              <a:t>Tehtäviimme kuuluu organisoida kansalaisopiston liikuntakursseja, kehittää liikuntaolosuhteita sekä </a:t>
            </a:r>
            <a:r>
              <a:rPr lang="fi-FI" sz="1500" b="1" dirty="0">
                <a:sym typeface="Wingdings" panose="05000000000000000000" pitchFamily="2" charset="2"/>
              </a:rPr>
              <a:t>tehdä yhteistyössä eri toimijoiden kanssa</a:t>
            </a:r>
            <a:endParaRPr lang="fi-FI" sz="1500" b="1" dirty="0">
              <a:ea typeface="Roboto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6604B49-AD5C-4590-B051-06C8222E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4252176" y="208434"/>
            <a:ext cx="393192" cy="889754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C552A98-EF7D-4D42-AB69-066B786AB5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1585" y="299756"/>
            <a:ext cx="3485526" cy="43574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Kuvan paikkamerkki 4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96" r="7362" b="-1"/>
          <a:stretch/>
        </p:blipFill>
        <p:spPr>
          <a:xfrm>
            <a:off x="5566029" y="470965"/>
            <a:ext cx="3176637" cy="401503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648176E-454C-437C-B0FC-9B82FCF32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830639" y="4598919"/>
            <a:ext cx="393192" cy="114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531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61DC183-07AE-409A-AB63-34A0C77B60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5143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0464369-70FA-42AF-948F-80664CA7B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1610112"/>
          </a:xfrm>
          <a:prstGeom prst="rect">
            <a:avLst/>
          </a:prstGeom>
          <a:solidFill>
            <a:schemeClr val="bg1">
              <a:lumMod val="8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Footer Text"/>
          <p:cNvSpPr txBox="1"/>
          <p:nvPr/>
        </p:nvSpPr>
        <p:spPr>
          <a:xfrm>
            <a:off x="436234" y="262248"/>
            <a:ext cx="4384178" cy="12287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fi-FI" sz="3600" b="1" kern="1200" dirty="0">
                <a:latin typeface="+mj-lt"/>
                <a:ea typeface="+mj-ea"/>
                <a:cs typeface="+mj-cs"/>
              </a:rPr>
              <a:t>Liikunnan kurssi- ja ohjaustoiminta</a:t>
            </a:r>
            <a:endParaRPr lang="fi-FI" sz="3600" b="1" kern="1200" dirty="0">
              <a:latin typeface="+mj-lt"/>
              <a:ea typeface="Roboto"/>
              <a:cs typeface="+mj-cs"/>
            </a:endParaRPr>
          </a:p>
        </p:txBody>
      </p:sp>
      <p:sp>
        <p:nvSpPr>
          <p:cNvPr id="8" name="Tekstiruutu 7"/>
          <p:cNvSpPr txBox="1"/>
          <p:nvPr/>
        </p:nvSpPr>
        <p:spPr>
          <a:xfrm>
            <a:off x="440991" y="1965480"/>
            <a:ext cx="4897614" cy="22677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1300" dirty="0"/>
              <a:t>Kansalaisopisto lukuvuosi 2021-2022:</a:t>
            </a:r>
            <a:endParaRPr lang="fi-FI" sz="1300" dirty="0">
              <a:ea typeface="Roboto"/>
            </a:endParaRPr>
          </a:p>
          <a:p>
            <a:pPr marL="742950" lvl="1" indent="-228600">
              <a:lnSpc>
                <a:spcPct val="9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1300" dirty="0"/>
              <a:t>Kursseja järjestetään Sotkamossa, Kuhmossa ja verkossa</a:t>
            </a:r>
            <a:endParaRPr lang="fi-FI" sz="1300" dirty="0">
              <a:ea typeface="Roboto"/>
            </a:endParaRPr>
          </a:p>
          <a:p>
            <a:pPr marL="742950" lvl="1" indent="-228600">
              <a:lnSpc>
                <a:spcPct val="9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1300" dirty="0"/>
              <a:t>Luentoja sekä </a:t>
            </a:r>
            <a:r>
              <a:rPr lang="fi-FI" sz="1300" b="1" dirty="0"/>
              <a:t>tapahtumia </a:t>
            </a:r>
            <a:endParaRPr lang="fi-FI" sz="1300" b="1" dirty="0">
              <a:ea typeface="Roboto"/>
            </a:endParaRPr>
          </a:p>
          <a:p>
            <a:pPr marL="57150">
              <a:lnSpc>
                <a:spcPct val="90000"/>
              </a:lnSpc>
              <a:spcAft>
                <a:spcPts val="300"/>
              </a:spcAft>
            </a:pPr>
            <a:endParaRPr lang="fi-FI" sz="1300" dirty="0">
              <a:ea typeface="Roboto"/>
            </a:endParaRPr>
          </a:p>
          <a:p>
            <a:pPr marL="800100" lvl="1" indent="-285750">
              <a:lnSpc>
                <a:spcPct val="90000"/>
              </a:lnSpc>
              <a:spcAft>
                <a:spcPts val="300"/>
              </a:spcAft>
              <a:buFont typeface="Wingdings" panose="020B0604020202020204" pitchFamily="34" charset="0"/>
              <a:buChar char="Ø"/>
            </a:pPr>
            <a:r>
              <a:rPr lang="fi-FI" sz="1300" dirty="0"/>
              <a:t>Kurssitarjonnassa terveys-, kunto- ja soveltavaa liikunta </a:t>
            </a:r>
            <a:endParaRPr lang="fi-FI" sz="1300" dirty="0">
              <a:ea typeface="Roboto"/>
            </a:endParaRPr>
          </a:p>
          <a:p>
            <a:pPr marL="342900" indent="-285750">
              <a:lnSpc>
                <a:spcPct val="9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fi-FI" sz="1300" dirty="0">
              <a:ea typeface="Roboto"/>
            </a:endParaRPr>
          </a:p>
          <a:p>
            <a:pPr marL="285750" indent="-228600">
              <a:lnSpc>
                <a:spcPct val="9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1300" dirty="0"/>
              <a:t>Kohderyhmä:</a:t>
            </a:r>
            <a:endParaRPr lang="fi-FI" sz="1300" dirty="0">
              <a:ea typeface="Roboto"/>
            </a:endParaRPr>
          </a:p>
          <a:p>
            <a:pPr marL="742950" lvl="1" indent="-228600">
              <a:lnSpc>
                <a:spcPct val="9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1300" dirty="0"/>
              <a:t>Lapset, nuoret, työikäiset, seniorit sekä erityisryhmät</a:t>
            </a:r>
            <a:endParaRPr lang="fi-FI" sz="1300" dirty="0">
              <a:ea typeface="Roboto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6604B49-AD5C-4590-B051-06C8222E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4252176" y="208434"/>
            <a:ext cx="393192" cy="889754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C552A98-EF7D-4D42-AB69-066B786AB5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1585" y="299756"/>
            <a:ext cx="3485526" cy="43574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1EFC000E-46A3-426A-B668-BBE282A387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5909" y="470965"/>
            <a:ext cx="1836876" cy="401503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A648176E-454C-437C-B0FC-9B82FCF32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830639" y="4598919"/>
            <a:ext cx="393192" cy="114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819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uorakulmio 2">
            <a:extLst>
              <a:ext uri="{FF2B5EF4-FFF2-40B4-BE49-F238E27FC236}">
                <a16:creationId xmlns:a16="http://schemas.microsoft.com/office/drawing/2014/main" id="{4CE19AA2-751F-49DA-9111-72B431E8C123}"/>
              </a:ext>
            </a:extLst>
          </p:cNvPr>
          <p:cNvSpPr/>
          <p:nvPr/>
        </p:nvSpPr>
        <p:spPr bwMode="auto">
          <a:xfrm>
            <a:off x="3581400" y="4629150"/>
            <a:ext cx="5486400" cy="447675"/>
          </a:xfrm>
          <a:prstGeom prst="rect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i-FI" dirty="0">
                <a:solidFill>
                  <a:schemeClr val="bg1"/>
                </a:solidFill>
              </a:rPr>
              <a:t>Ikäihmisten ohjattu kuntosalijumppa käynnissä</a:t>
            </a:r>
          </a:p>
          <a:p>
            <a:pPr algn="ct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60661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61DC183-07AE-409A-AB63-34A0C77B60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5143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0464369-70FA-42AF-948F-80664CA7B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1610112"/>
          </a:xfrm>
          <a:prstGeom prst="rect">
            <a:avLst/>
          </a:prstGeom>
          <a:solidFill>
            <a:schemeClr val="bg1">
              <a:lumMod val="8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Footer Text"/>
          <p:cNvSpPr txBox="1"/>
          <p:nvPr/>
        </p:nvSpPr>
        <p:spPr>
          <a:xfrm>
            <a:off x="283141" y="190665"/>
            <a:ext cx="5431166" cy="12287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fi-FI" sz="3600" b="1" kern="1200" dirty="0">
                <a:latin typeface="+mj-lt"/>
                <a:ea typeface="+mj-ea"/>
                <a:cs typeface="+mj-cs"/>
              </a:rPr>
              <a:t>Yhteistyössä on voimaa</a:t>
            </a:r>
            <a:endParaRPr lang="fi-FI" sz="3600" b="1" kern="1200" dirty="0">
              <a:latin typeface="+mj-lt"/>
              <a:ea typeface="Roboto"/>
              <a:cs typeface="+mj-cs"/>
            </a:endParaRPr>
          </a:p>
        </p:txBody>
      </p:sp>
      <p:sp>
        <p:nvSpPr>
          <p:cNvPr id="8" name="Tekstiruutu 7"/>
          <p:cNvSpPr txBox="1"/>
          <p:nvPr/>
        </p:nvSpPr>
        <p:spPr>
          <a:xfrm>
            <a:off x="440990" y="1965480"/>
            <a:ext cx="4664409" cy="22677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57150">
              <a:lnSpc>
                <a:spcPct val="90000"/>
              </a:lnSpc>
              <a:spcAft>
                <a:spcPts val="300"/>
              </a:spcAft>
            </a:pPr>
            <a:endParaRPr lang="fi-FI" sz="1400" dirty="0">
              <a:solidFill>
                <a:srgbClr val="000000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1400" b="0" i="0" dirty="0">
                <a:solidFill>
                  <a:srgbClr val="000000"/>
                </a:solidFill>
                <a:effectLst/>
              </a:rPr>
              <a:t>Tavoitteenamme on kehittää yhteistyötä sekä tutustua eri yhdistysten toimintaan</a:t>
            </a:r>
            <a:endParaRPr lang="fi-FI" sz="1400" b="0" i="0" dirty="0">
              <a:solidFill>
                <a:srgbClr val="000000"/>
              </a:solidFill>
              <a:effectLst/>
              <a:ea typeface="Roboto"/>
            </a:endParaRPr>
          </a:p>
          <a:p>
            <a:pPr marL="285750" indent="-228600">
              <a:lnSpc>
                <a:spcPct val="9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fi-FI" sz="1400" b="0" i="0" dirty="0">
              <a:solidFill>
                <a:srgbClr val="000000"/>
              </a:solidFill>
              <a:effectLst/>
            </a:endParaRPr>
          </a:p>
          <a:p>
            <a:pPr marL="285750" indent="-228600">
              <a:lnSpc>
                <a:spcPct val="9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1400" b="0" i="0" dirty="0">
                <a:solidFill>
                  <a:srgbClr val="000000"/>
                </a:solidFill>
                <a:effectLst/>
              </a:rPr>
              <a:t>Haluamme lisätä tiedonvaihtoa paikallisten toimijoiden välillä sekä ideoida yhdessä teidän osallistujien kanssa</a:t>
            </a:r>
            <a:endParaRPr lang="fi-FI" sz="1400" b="0" i="0" dirty="0">
              <a:solidFill>
                <a:srgbClr val="000000"/>
              </a:solidFill>
              <a:effectLst/>
              <a:ea typeface="Roboto"/>
            </a:endParaRPr>
          </a:p>
          <a:p>
            <a:pPr marL="285750" indent="-228600">
              <a:lnSpc>
                <a:spcPct val="9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fi-FI" sz="1400" b="0" i="0" dirty="0">
              <a:solidFill>
                <a:srgbClr val="000000"/>
              </a:solidFill>
              <a:effectLst/>
            </a:endParaRPr>
          </a:p>
          <a:p>
            <a:pPr marL="285750" indent="-228600">
              <a:lnSpc>
                <a:spcPct val="9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1400" b="0" i="0" dirty="0">
                <a:solidFill>
                  <a:srgbClr val="000000"/>
                </a:solidFill>
                <a:effectLst/>
              </a:rPr>
              <a:t>Miltä kuulostaisi yhteisen tapahtuman toteuttaminen koronarajoitukset huomioiden?</a:t>
            </a:r>
            <a:endParaRPr lang="fi-FI" sz="1400" b="0" i="0" dirty="0">
              <a:solidFill>
                <a:srgbClr val="000000"/>
              </a:solidFill>
              <a:effectLst/>
              <a:ea typeface="Roboto"/>
            </a:endParaRPr>
          </a:p>
          <a:p>
            <a:pPr marL="285750" indent="-228600">
              <a:lnSpc>
                <a:spcPct val="9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13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6604B49-AD5C-4590-B051-06C8222E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4252176" y="208434"/>
            <a:ext cx="393192" cy="889754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C552A98-EF7D-4D42-AB69-066B786AB5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1585" y="299756"/>
            <a:ext cx="3485526" cy="43574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648176E-454C-437C-B0FC-9B82FCF32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830639" y="4598919"/>
            <a:ext cx="393192" cy="114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Placeholder 2" descr="11850074_xl.jpg">
            <a:extLst>
              <a:ext uri="{FF2B5EF4-FFF2-40B4-BE49-F238E27FC236}">
                <a16:creationId xmlns:a16="http://schemas.microsoft.com/office/drawing/2014/main" id="{EE89D38E-C2F7-417C-B083-BD031C94099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5" t="109" r="40199" b="-213"/>
          <a:stretch/>
        </p:blipFill>
        <p:spPr>
          <a:xfrm>
            <a:off x="5867400" y="486295"/>
            <a:ext cx="2520809" cy="3867150"/>
          </a:xfrm>
        </p:spPr>
      </p:pic>
    </p:spTree>
    <p:extLst>
      <p:ext uri="{BB962C8B-B14F-4D97-AF65-F5344CB8AC3E}">
        <p14:creationId xmlns:p14="http://schemas.microsoft.com/office/powerpoint/2010/main" val="2476040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61DC183-07AE-409A-AB63-34A0C77B60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5143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0464369-70FA-42AF-948F-80664CA7B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1610112"/>
          </a:xfrm>
          <a:prstGeom prst="rect">
            <a:avLst/>
          </a:prstGeom>
          <a:solidFill>
            <a:schemeClr val="bg1">
              <a:lumMod val="8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Footer Text"/>
          <p:cNvSpPr txBox="1"/>
          <p:nvPr/>
        </p:nvSpPr>
        <p:spPr>
          <a:xfrm>
            <a:off x="311311" y="299755"/>
            <a:ext cx="5254285" cy="122878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fi-FI" sz="3600" b="1" kern="1200" dirty="0">
                <a:latin typeface="+mj-lt"/>
                <a:ea typeface="+mj-ea"/>
                <a:cs typeface="+mj-cs"/>
              </a:rPr>
              <a:t>Kunnon </a:t>
            </a:r>
            <a:r>
              <a:rPr lang="fi-FI" sz="3600" b="1" dirty="0">
                <a:latin typeface="+mj-lt"/>
                <a:ea typeface="+mj-ea"/>
                <a:cs typeface="+mj-cs"/>
              </a:rPr>
              <a:t>Vappu-tapahtuman</a:t>
            </a:r>
            <a:br>
              <a:rPr lang="fi-FI" sz="3600" b="1" dirty="0">
                <a:latin typeface="+mj-lt"/>
                <a:ea typeface="+mj-ea"/>
                <a:cs typeface="+mj-cs"/>
              </a:rPr>
            </a:br>
            <a:r>
              <a:rPr lang="fi-FI" sz="3600" b="1" dirty="0">
                <a:latin typeface="+mj-lt"/>
                <a:ea typeface="+mj-ea"/>
                <a:cs typeface="+mj-cs"/>
              </a:rPr>
              <a:t>järjestäminen</a:t>
            </a:r>
            <a:r>
              <a:rPr lang="fi-FI" sz="3600" b="1" kern="1200" dirty="0">
                <a:latin typeface="+mj-lt"/>
                <a:ea typeface="+mj-ea"/>
                <a:cs typeface="+mj-cs"/>
              </a:rPr>
              <a:t> yhdessä?</a:t>
            </a:r>
            <a:endParaRPr lang="fi-FI" sz="3600" b="1" kern="1200" dirty="0">
              <a:latin typeface="+mj-lt"/>
              <a:ea typeface="Roboto"/>
              <a:cs typeface="+mj-cs"/>
            </a:endParaRPr>
          </a:p>
        </p:txBody>
      </p:sp>
      <p:sp>
        <p:nvSpPr>
          <p:cNvPr id="8" name="Tekstiruutu 7"/>
          <p:cNvSpPr txBox="1"/>
          <p:nvPr/>
        </p:nvSpPr>
        <p:spPr>
          <a:xfrm>
            <a:off x="437523" y="2102360"/>
            <a:ext cx="4664409" cy="22677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285750" indent="-228600">
              <a:lnSpc>
                <a:spcPct val="9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1400" b="0" i="0" dirty="0">
                <a:solidFill>
                  <a:srgbClr val="000000"/>
                </a:solidFill>
                <a:effectLst/>
              </a:rPr>
              <a:t>Vuokattihallissa järjestettiin </a:t>
            </a:r>
            <a:r>
              <a:rPr lang="fi-FI" sz="1400" dirty="0">
                <a:solidFill>
                  <a:srgbClr val="000000"/>
                </a:solidFill>
              </a:rPr>
              <a:t>vuonna 2017, Suomi 100 vuotta juhlavuonna, </a:t>
            </a:r>
            <a:r>
              <a:rPr lang="fi-FI" sz="1400" b="0" i="0" dirty="0">
                <a:solidFill>
                  <a:srgbClr val="000000"/>
                </a:solidFill>
                <a:effectLst/>
              </a:rPr>
              <a:t>Kunnon Vappu -tapahtuma, jossa oli </a:t>
            </a:r>
            <a:r>
              <a:rPr lang="fi-FI" sz="1400" dirty="0">
                <a:solidFill>
                  <a:srgbClr val="000000"/>
                </a:solidFill>
              </a:rPr>
              <a:t>messumuotoisesti esiteltiin eri</a:t>
            </a:r>
            <a:r>
              <a:rPr lang="fi-FI" sz="1400" b="0" i="0" dirty="0">
                <a:solidFill>
                  <a:srgbClr val="000000"/>
                </a:solidFill>
                <a:effectLst/>
              </a:rPr>
              <a:t> </a:t>
            </a:r>
            <a:r>
              <a:rPr lang="fi-FI" sz="1400" dirty="0">
                <a:solidFill>
                  <a:srgbClr val="000000"/>
                </a:solidFill>
              </a:rPr>
              <a:t>harrastusmahdollisuuksia ja</a:t>
            </a:r>
            <a:r>
              <a:rPr lang="fi-FI" sz="1400" b="0" i="0" dirty="0">
                <a:solidFill>
                  <a:srgbClr val="000000"/>
                </a:solidFill>
                <a:effectLst/>
              </a:rPr>
              <a:t> lajeja lapsille sekä aikuisille</a:t>
            </a:r>
            <a:r>
              <a:rPr lang="fi-FI" sz="1400" dirty="0">
                <a:solidFill>
                  <a:srgbClr val="000000"/>
                </a:solidFill>
              </a:rPr>
              <a:t>. Tapahtuma järjestettiin uudelleen vuonna 2019. Osallistujia tapahtumassa oli satoja</a:t>
            </a:r>
            <a:endParaRPr lang="fi-FI" dirty="0">
              <a:ea typeface="Roboto"/>
            </a:endParaRPr>
          </a:p>
          <a:p>
            <a:pPr marL="57150">
              <a:lnSpc>
                <a:spcPct val="90000"/>
              </a:lnSpc>
              <a:spcAft>
                <a:spcPts val="300"/>
              </a:spcAft>
            </a:pPr>
            <a:endParaRPr lang="fi-FI" sz="1400" dirty="0">
              <a:solidFill>
                <a:srgbClr val="000000"/>
              </a:solidFill>
              <a:ea typeface="Roboto"/>
            </a:endParaRPr>
          </a:p>
          <a:p>
            <a:pPr marL="285750" indent="-228600">
              <a:lnSpc>
                <a:spcPct val="9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1400" b="0" i="0" dirty="0">
                <a:solidFill>
                  <a:srgbClr val="000000"/>
                </a:solidFill>
                <a:effectLst/>
              </a:rPr>
              <a:t>Kunnon Vappu –tapahtuman </a:t>
            </a:r>
            <a:r>
              <a:rPr lang="fi-FI" sz="1400" dirty="0">
                <a:solidFill>
                  <a:srgbClr val="000000"/>
                </a:solidFill>
              </a:rPr>
              <a:t>tarkoituksena on</a:t>
            </a:r>
            <a:r>
              <a:rPr lang="fi-FI" sz="1400" b="0" i="0" dirty="0">
                <a:solidFill>
                  <a:srgbClr val="000000"/>
                </a:solidFill>
                <a:effectLst/>
              </a:rPr>
              <a:t> tuoda</a:t>
            </a:r>
            <a:r>
              <a:rPr lang="fi-FI" sz="1400" dirty="0">
                <a:solidFill>
                  <a:srgbClr val="000000"/>
                </a:solidFill>
              </a:rPr>
              <a:t> esille</a:t>
            </a:r>
            <a:r>
              <a:rPr lang="fi-FI" sz="1400" b="0" i="0" dirty="0">
                <a:solidFill>
                  <a:srgbClr val="000000"/>
                </a:solidFill>
                <a:effectLst/>
              </a:rPr>
              <a:t> yhdistykset ja toimijat </a:t>
            </a:r>
            <a:r>
              <a:rPr lang="fi-FI" sz="1400" dirty="0">
                <a:solidFill>
                  <a:srgbClr val="000000"/>
                </a:solidFill>
              </a:rPr>
              <a:t>sekä tuoda heidät saman</a:t>
            </a:r>
            <a:r>
              <a:rPr lang="fi-FI" sz="1400" b="0" i="0" dirty="0">
                <a:solidFill>
                  <a:srgbClr val="000000"/>
                </a:solidFill>
                <a:effectLst/>
              </a:rPr>
              <a:t> katon alle edistäen yhteistyötä ja yhdessä tekemistä</a:t>
            </a:r>
            <a:r>
              <a:rPr lang="fi-FI" sz="1400" dirty="0">
                <a:solidFill>
                  <a:srgbClr val="000000"/>
                </a:solidFill>
              </a:rPr>
              <a:t>. Tavoitteena lisätä tietoisuutta toiminnasta ja harrastusmahdollisuuksista </a:t>
            </a:r>
            <a:br>
              <a:rPr lang="fi-FI" sz="1400" dirty="0"/>
            </a:br>
            <a:r>
              <a:rPr lang="fi-FI" sz="1400" dirty="0">
                <a:solidFill>
                  <a:srgbClr val="000000"/>
                </a:solidFill>
              </a:rPr>
              <a:t>(ei vain liikunta)</a:t>
            </a:r>
            <a:endParaRPr lang="fi-FI" sz="1400" b="0" i="0" dirty="0">
              <a:solidFill>
                <a:srgbClr val="000000"/>
              </a:solidFill>
              <a:effectLst/>
              <a:ea typeface="Roboto"/>
            </a:endParaRPr>
          </a:p>
          <a:p>
            <a:pPr marL="285750" indent="-228600">
              <a:lnSpc>
                <a:spcPct val="9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fi-FI" sz="1400" b="0" i="0" dirty="0">
              <a:solidFill>
                <a:srgbClr val="000000"/>
              </a:solidFill>
              <a:effectLst/>
              <a:ea typeface="Roboto"/>
            </a:endParaRPr>
          </a:p>
          <a:p>
            <a:pPr marL="285750" indent="-228600">
              <a:lnSpc>
                <a:spcPct val="9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1400" dirty="0">
                <a:solidFill>
                  <a:srgbClr val="000000"/>
                </a:solidFill>
              </a:rPr>
              <a:t>Maksuttoman ja kaikille avoimen t</a:t>
            </a:r>
            <a:r>
              <a:rPr lang="fi-FI" sz="1400" b="0" i="0" dirty="0">
                <a:solidFill>
                  <a:srgbClr val="000000"/>
                </a:solidFill>
                <a:effectLst/>
              </a:rPr>
              <a:t>apahtuman voisi järjestää Vuokatti Areenalla, jossa tilaa riittää liikkumiseen, ständeille sekä eri toimintapisteille</a:t>
            </a:r>
            <a:endParaRPr lang="fi-FI" sz="1400" b="0" i="0" dirty="0">
              <a:solidFill>
                <a:srgbClr val="000000"/>
              </a:solidFill>
              <a:effectLst/>
              <a:ea typeface="Roboto"/>
            </a:endParaRPr>
          </a:p>
          <a:p>
            <a:pPr marL="285750" indent="-228600">
              <a:lnSpc>
                <a:spcPct val="9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1300" b="0" i="0" dirty="0">
              <a:solidFill>
                <a:srgbClr val="000000"/>
              </a:solidFill>
              <a:effectLst/>
              <a:ea typeface="Roboto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6604B49-AD5C-4590-B051-06C8222E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4252176" y="208434"/>
            <a:ext cx="393192" cy="889754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C552A98-EF7D-4D42-AB69-066B786AB5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1585" y="299756"/>
            <a:ext cx="3485526" cy="43574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648176E-454C-437C-B0FC-9B82FCF32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830639" y="4598919"/>
            <a:ext cx="393192" cy="114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94416E49-B1BB-46EF-856C-CB1C82230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094" y="580629"/>
            <a:ext cx="2800507" cy="3981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BC345926-E2C6-4600-BD28-9D87FBECE038}"/>
              </a:ext>
            </a:extLst>
          </p:cNvPr>
          <p:cNvSpPr txBox="1"/>
          <p:nvPr/>
        </p:nvSpPr>
        <p:spPr>
          <a:xfrm>
            <a:off x="6279579" y="347317"/>
            <a:ext cx="16546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/>
              <a:t>2019 vuoden mainos:</a:t>
            </a:r>
          </a:p>
        </p:txBody>
      </p:sp>
    </p:spTree>
    <p:extLst>
      <p:ext uri="{BB962C8B-B14F-4D97-AF65-F5344CB8AC3E}">
        <p14:creationId xmlns:p14="http://schemas.microsoft.com/office/powerpoint/2010/main" val="1528915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61DC183-07AE-409A-AB63-34A0C77B60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5143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0464369-70FA-42AF-948F-80664CA7B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1610112"/>
          </a:xfrm>
          <a:prstGeom prst="rect">
            <a:avLst/>
          </a:prstGeom>
          <a:solidFill>
            <a:schemeClr val="bg1">
              <a:lumMod val="8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Footer Text"/>
          <p:cNvSpPr txBox="1"/>
          <p:nvPr/>
        </p:nvSpPr>
        <p:spPr>
          <a:xfrm>
            <a:off x="311311" y="299755"/>
            <a:ext cx="5254285" cy="12287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fi-FI" sz="3600" b="1" kern="1200" dirty="0">
                <a:latin typeface="+mj-lt"/>
                <a:ea typeface="+mj-ea"/>
                <a:cs typeface="+mj-cs"/>
              </a:rPr>
              <a:t>Kunnon </a:t>
            </a:r>
            <a:r>
              <a:rPr lang="fi-FI" sz="3600" b="1" dirty="0">
                <a:latin typeface="+mj-lt"/>
                <a:ea typeface="+mj-ea"/>
                <a:cs typeface="+mj-cs"/>
              </a:rPr>
              <a:t>Vappu-tapahtuma</a:t>
            </a:r>
            <a:endParaRPr lang="fi-FI" sz="3600" b="1" kern="1200" dirty="0">
              <a:latin typeface="+mj-lt"/>
              <a:ea typeface="Roboto"/>
              <a:cs typeface="+mj-cs"/>
            </a:endParaRPr>
          </a:p>
        </p:txBody>
      </p:sp>
      <p:sp>
        <p:nvSpPr>
          <p:cNvPr id="8" name="Tekstiruutu 7"/>
          <p:cNvSpPr txBox="1"/>
          <p:nvPr/>
        </p:nvSpPr>
        <p:spPr>
          <a:xfrm>
            <a:off x="437523" y="2102360"/>
            <a:ext cx="4664409" cy="2267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57150">
              <a:lnSpc>
                <a:spcPct val="90000"/>
              </a:lnSpc>
              <a:spcAft>
                <a:spcPts val="300"/>
              </a:spcAft>
            </a:pPr>
            <a:r>
              <a:rPr lang="fi-FI" sz="700" dirty="0">
                <a:solidFill>
                  <a:srgbClr val="000000"/>
                </a:solidFill>
                <a:ea typeface="Roboto"/>
              </a:rPr>
              <a:t>Tapahtuman järjestämisessä mukana olleet vuonna 2019: </a:t>
            </a:r>
            <a:endParaRPr lang="fi-FI" sz="700" b="0" i="0" dirty="0">
              <a:solidFill>
                <a:srgbClr val="000000"/>
              </a:solidFill>
              <a:effectLst/>
              <a:ea typeface="Roboto"/>
            </a:endParaRPr>
          </a:p>
          <a:p>
            <a:pPr marL="57150">
              <a:lnSpc>
                <a:spcPct val="90000"/>
              </a:lnSpc>
              <a:spcAft>
                <a:spcPts val="300"/>
              </a:spcAft>
            </a:pPr>
            <a:r>
              <a:rPr lang="fi-FI" sz="700" dirty="0">
                <a:solidFill>
                  <a:srgbClr val="000000"/>
                </a:solidFill>
                <a:ea typeface="Roboto"/>
              </a:rPr>
              <a:t>- Jymy-Pesis</a:t>
            </a:r>
          </a:p>
          <a:p>
            <a:pPr marL="57150">
              <a:lnSpc>
                <a:spcPct val="90000"/>
              </a:lnSpc>
              <a:spcAft>
                <a:spcPts val="300"/>
              </a:spcAft>
            </a:pPr>
            <a:r>
              <a:rPr lang="fi-FI" sz="700" dirty="0">
                <a:solidFill>
                  <a:srgbClr val="000000"/>
                </a:solidFill>
                <a:ea typeface="Roboto"/>
              </a:rPr>
              <a:t>- Sotkamon Visa</a:t>
            </a:r>
          </a:p>
          <a:p>
            <a:pPr marL="57150">
              <a:lnSpc>
                <a:spcPct val="90000"/>
              </a:lnSpc>
              <a:spcAft>
                <a:spcPts val="300"/>
              </a:spcAft>
            </a:pPr>
            <a:r>
              <a:rPr lang="fi-FI" sz="700" dirty="0">
                <a:solidFill>
                  <a:srgbClr val="000000"/>
                </a:solidFill>
                <a:ea typeface="Roboto"/>
              </a:rPr>
              <a:t>- Swimming Club Vuokatti</a:t>
            </a:r>
            <a:endParaRPr lang="fi-FI" sz="700" b="0" i="0" dirty="0">
              <a:solidFill>
                <a:srgbClr val="000000"/>
              </a:solidFill>
              <a:effectLst/>
              <a:ea typeface="Roboto"/>
            </a:endParaRPr>
          </a:p>
          <a:p>
            <a:pPr marL="57150">
              <a:lnSpc>
                <a:spcPct val="90000"/>
              </a:lnSpc>
              <a:spcAft>
                <a:spcPts val="300"/>
              </a:spcAft>
            </a:pPr>
            <a:r>
              <a:rPr lang="fi-FI" sz="700" dirty="0">
                <a:solidFill>
                  <a:srgbClr val="000000"/>
                </a:solidFill>
                <a:ea typeface="Roboto"/>
              </a:rPr>
              <a:t>- Sotkamon Jymy – Yleisurheilu</a:t>
            </a:r>
          </a:p>
          <a:p>
            <a:pPr marL="57150">
              <a:lnSpc>
                <a:spcPct val="90000"/>
              </a:lnSpc>
              <a:spcAft>
                <a:spcPts val="300"/>
              </a:spcAft>
            </a:pPr>
            <a:r>
              <a:rPr lang="fi-FI" sz="700" dirty="0">
                <a:solidFill>
                  <a:srgbClr val="000000"/>
                </a:solidFill>
                <a:ea typeface="Roboto"/>
              </a:rPr>
              <a:t>- VuokattiSport</a:t>
            </a:r>
          </a:p>
          <a:p>
            <a:pPr marL="57150">
              <a:lnSpc>
                <a:spcPct val="90000"/>
              </a:lnSpc>
              <a:spcAft>
                <a:spcPts val="300"/>
              </a:spcAft>
            </a:pPr>
            <a:r>
              <a:rPr lang="fi-FI" sz="700" dirty="0">
                <a:solidFill>
                  <a:srgbClr val="000000"/>
                </a:solidFill>
                <a:ea typeface="Roboto"/>
              </a:rPr>
              <a:t>- Vuokatin Seikkailupuisto</a:t>
            </a:r>
          </a:p>
          <a:p>
            <a:pPr marL="57150">
              <a:lnSpc>
                <a:spcPct val="90000"/>
              </a:lnSpc>
              <a:spcAft>
                <a:spcPts val="300"/>
              </a:spcAft>
            </a:pPr>
            <a:r>
              <a:rPr lang="fi-FI" sz="700" dirty="0">
                <a:solidFill>
                  <a:srgbClr val="000000"/>
                </a:solidFill>
                <a:ea typeface="Roboto"/>
              </a:rPr>
              <a:t>- Katinkulta Golf</a:t>
            </a:r>
          </a:p>
          <a:p>
            <a:pPr marL="57150">
              <a:lnSpc>
                <a:spcPct val="90000"/>
              </a:lnSpc>
              <a:spcAft>
                <a:spcPts val="300"/>
              </a:spcAft>
            </a:pPr>
            <a:r>
              <a:rPr lang="fi-FI" sz="700" dirty="0">
                <a:solidFill>
                  <a:srgbClr val="000000"/>
                </a:solidFill>
                <a:ea typeface="Roboto"/>
              </a:rPr>
              <a:t>- Juurikkalahden Kiri</a:t>
            </a:r>
          </a:p>
          <a:p>
            <a:pPr marL="57150">
              <a:lnSpc>
                <a:spcPct val="90000"/>
              </a:lnSpc>
              <a:spcAft>
                <a:spcPts val="300"/>
              </a:spcAft>
            </a:pPr>
            <a:r>
              <a:rPr lang="fi-FI" sz="700" dirty="0">
                <a:solidFill>
                  <a:srgbClr val="000000"/>
                </a:solidFill>
                <a:ea typeface="Roboto"/>
              </a:rPr>
              <a:t>- Vuokatti Bowlers</a:t>
            </a:r>
          </a:p>
          <a:p>
            <a:pPr marL="57150">
              <a:lnSpc>
                <a:spcPct val="90000"/>
              </a:lnSpc>
              <a:spcAft>
                <a:spcPts val="300"/>
              </a:spcAft>
            </a:pPr>
            <a:r>
              <a:rPr lang="fi-FI" sz="700" dirty="0">
                <a:solidFill>
                  <a:srgbClr val="000000"/>
                </a:solidFill>
                <a:ea typeface="Roboto"/>
              </a:rPr>
              <a:t>- VRUA lumilautailu, Soul Vuokatti</a:t>
            </a:r>
          </a:p>
          <a:p>
            <a:pPr marL="57150">
              <a:lnSpc>
                <a:spcPct val="90000"/>
              </a:lnSpc>
              <a:spcAft>
                <a:spcPts val="300"/>
              </a:spcAft>
            </a:pPr>
            <a:r>
              <a:rPr lang="fi-FI" sz="700" dirty="0">
                <a:solidFill>
                  <a:srgbClr val="000000"/>
                </a:solidFill>
                <a:ea typeface="Roboto"/>
              </a:rPr>
              <a:t>- Megazone</a:t>
            </a:r>
          </a:p>
          <a:p>
            <a:pPr marL="57150">
              <a:lnSpc>
                <a:spcPct val="90000"/>
              </a:lnSpc>
              <a:spcAft>
                <a:spcPts val="300"/>
              </a:spcAft>
            </a:pPr>
            <a:r>
              <a:rPr lang="fi-FI" sz="700" dirty="0">
                <a:solidFill>
                  <a:srgbClr val="000000"/>
                </a:solidFill>
                <a:ea typeface="Roboto"/>
              </a:rPr>
              <a:t>- SuperPark Vuokatti</a:t>
            </a:r>
          </a:p>
          <a:p>
            <a:pPr marL="57150">
              <a:lnSpc>
                <a:spcPct val="90000"/>
              </a:lnSpc>
              <a:spcAft>
                <a:spcPts val="300"/>
              </a:spcAft>
            </a:pPr>
            <a:r>
              <a:rPr lang="fi-FI" sz="700" dirty="0">
                <a:solidFill>
                  <a:srgbClr val="000000"/>
                </a:solidFill>
                <a:ea typeface="Roboto"/>
              </a:rPr>
              <a:t>- Vesiurheilukeskus</a:t>
            </a:r>
          </a:p>
          <a:p>
            <a:pPr marL="57150">
              <a:lnSpc>
                <a:spcPct val="90000"/>
              </a:lnSpc>
              <a:spcAft>
                <a:spcPts val="300"/>
              </a:spcAft>
            </a:pPr>
            <a:r>
              <a:rPr lang="fi-FI" sz="700" dirty="0">
                <a:solidFill>
                  <a:srgbClr val="000000"/>
                </a:solidFill>
                <a:ea typeface="Roboto"/>
              </a:rPr>
              <a:t>- VRUA Mäkihyppy</a:t>
            </a:r>
          </a:p>
          <a:p>
            <a:pPr marL="57150">
              <a:lnSpc>
                <a:spcPct val="90000"/>
              </a:lnSpc>
              <a:spcAft>
                <a:spcPts val="300"/>
              </a:spcAft>
            </a:pPr>
            <a:r>
              <a:rPr lang="fi-FI" sz="700" dirty="0">
                <a:solidFill>
                  <a:srgbClr val="000000"/>
                </a:solidFill>
                <a:ea typeface="Roboto"/>
              </a:rPr>
              <a:t>- MLL Sotkamo</a:t>
            </a:r>
          </a:p>
          <a:p>
            <a:pPr marL="57150">
              <a:lnSpc>
                <a:spcPct val="90000"/>
              </a:lnSpc>
              <a:spcAft>
                <a:spcPts val="300"/>
              </a:spcAft>
            </a:pPr>
            <a:r>
              <a:rPr lang="fi-FI" sz="700" dirty="0">
                <a:solidFill>
                  <a:srgbClr val="000000"/>
                </a:solidFill>
                <a:ea typeface="Roboto"/>
              </a:rPr>
              <a:t>- 4H Sotkamo</a:t>
            </a:r>
          </a:p>
          <a:p>
            <a:pPr marL="57150">
              <a:lnSpc>
                <a:spcPct val="90000"/>
              </a:lnSpc>
              <a:spcAft>
                <a:spcPts val="300"/>
              </a:spcAft>
            </a:pPr>
            <a:r>
              <a:rPr lang="fi-FI" sz="700" dirty="0">
                <a:solidFill>
                  <a:srgbClr val="000000"/>
                </a:solidFill>
                <a:ea typeface="Roboto"/>
              </a:rPr>
              <a:t>- Triathlon</a:t>
            </a:r>
          </a:p>
          <a:p>
            <a:pPr marL="57150">
              <a:lnSpc>
                <a:spcPct val="90000"/>
              </a:lnSpc>
              <a:spcAft>
                <a:spcPts val="300"/>
              </a:spcAft>
            </a:pPr>
            <a:r>
              <a:rPr lang="fi-FI" sz="700" dirty="0">
                <a:solidFill>
                  <a:srgbClr val="000000"/>
                </a:solidFill>
                <a:ea typeface="Roboto"/>
              </a:rPr>
              <a:t>- Vuokatti Ski Service</a:t>
            </a:r>
          </a:p>
          <a:p>
            <a:pPr marL="57150">
              <a:lnSpc>
                <a:spcPct val="90000"/>
              </a:lnSpc>
              <a:spcAft>
                <a:spcPts val="300"/>
              </a:spcAft>
            </a:pPr>
            <a:r>
              <a:rPr lang="fi-FI" sz="700" dirty="0">
                <a:solidFill>
                  <a:srgbClr val="000000"/>
                </a:solidFill>
                <a:ea typeface="Roboto"/>
              </a:rPr>
              <a:t>- Sotkamon kunnan liikuntapalvelut</a:t>
            </a:r>
          </a:p>
          <a:p>
            <a:pPr marL="57150">
              <a:lnSpc>
                <a:spcPct val="90000"/>
              </a:lnSpc>
              <a:spcAft>
                <a:spcPts val="300"/>
              </a:spcAft>
            </a:pPr>
            <a:endParaRPr lang="fi-FI" sz="1400" dirty="0">
              <a:solidFill>
                <a:srgbClr val="000000"/>
              </a:solidFill>
              <a:ea typeface="Roboto"/>
            </a:endParaRPr>
          </a:p>
          <a:p>
            <a:pPr marL="285750" indent="-228600">
              <a:lnSpc>
                <a:spcPct val="9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1300" dirty="0">
              <a:solidFill>
                <a:srgbClr val="000000"/>
              </a:solidFill>
              <a:ea typeface="Roboto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6604B49-AD5C-4590-B051-06C8222E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4252176" y="208434"/>
            <a:ext cx="393192" cy="889754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C552A98-EF7D-4D42-AB69-066B786AB5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1585" y="299756"/>
            <a:ext cx="3485526" cy="43574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648176E-454C-437C-B0FC-9B82FCF32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830639" y="4598919"/>
            <a:ext cx="393192" cy="114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94416E49-B1BB-46EF-856C-CB1C82230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094" y="580629"/>
            <a:ext cx="2800507" cy="3981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BC345926-E2C6-4600-BD28-9D87FBECE038}"/>
              </a:ext>
            </a:extLst>
          </p:cNvPr>
          <p:cNvSpPr txBox="1"/>
          <p:nvPr/>
        </p:nvSpPr>
        <p:spPr>
          <a:xfrm>
            <a:off x="6279579" y="347317"/>
            <a:ext cx="16546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/>
              <a:t>2019 vuoden mainos:</a:t>
            </a:r>
          </a:p>
        </p:txBody>
      </p:sp>
    </p:spTree>
    <p:extLst>
      <p:ext uri="{BB962C8B-B14F-4D97-AF65-F5344CB8AC3E}">
        <p14:creationId xmlns:p14="http://schemas.microsoft.com/office/powerpoint/2010/main" val="272778353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#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2A6F4"/>
      </a:accent1>
      <a:accent2>
        <a:srgbClr val="2096F3"/>
      </a:accent2>
      <a:accent3>
        <a:srgbClr val="1D88E4"/>
      </a:accent3>
      <a:accent4>
        <a:srgbClr val="1977D1"/>
      </a:accent4>
      <a:accent5>
        <a:srgbClr val="1977D1"/>
      </a:accent5>
      <a:accent6>
        <a:srgbClr val="0E47A1"/>
      </a:accent6>
      <a:hlink>
        <a:srgbClr val="A5A5A5"/>
      </a:hlink>
      <a:folHlink>
        <a:srgbClr val="7F7F7F"/>
      </a:folHlink>
    </a:clrScheme>
    <a:fontScheme name="Custom 84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/>
        </a:solidFill>
        <a:ln w="9525">
          <a:noFill/>
          <a:round/>
          <a:headEnd/>
          <a:tailEnd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D954B6D61B120C40AE334972D9503EAE" ma:contentTypeVersion="1" ma:contentTypeDescription="Luo uusi asiakirja." ma:contentTypeScope="" ma:versionID="5f0a14ddf976c12cb325eebe2006fcbc">
  <xsd:schema xmlns:xsd="http://www.w3.org/2001/XMLSchema" xmlns:xs="http://www.w3.org/2001/XMLSchema" xmlns:p="http://schemas.microsoft.com/office/2006/metadata/properties" xmlns:ns1="http://schemas.microsoft.com/sharepoint/v3" xmlns:ns2="25ea4492-15d4-4b3d-b62a-d631fc6d931e" targetNamespace="http://schemas.microsoft.com/office/2006/metadata/properties" ma:root="true" ma:fieldsID="94d9957963a1634500452db2e9c70504" ns1:_="" ns2:_="">
    <xsd:import namespace="http://schemas.microsoft.com/sharepoint/v3"/>
    <xsd:import namespace="25ea4492-15d4-4b3d-b62a-d631fc6d931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Ajoituksen alkamispäivämäärä" ma:description="Ajoituksen alkamispäivämäärä on julkaisuominaisuuden luoma sivustosarake. Sillä määritetään päivämäärä ja kellonaika, jolloin vierailijat näkevät sivuston ensimmäisen kerran." ma:hidden="true" ma:internalName="PublishingStartDate">
      <xsd:simpleType>
        <xsd:restriction base="dms:Unknown"/>
      </xsd:simpleType>
    </xsd:element>
    <xsd:element name="PublishingExpirationDate" ma:index="12" nillable="true" ma:displayName="Ajoituksen päättymispäivämäärä" ma:description="Ajoituksen päättymispäivämäärä on julkaisuominaisuuden luoma sivustosarake. Sillä määritetään päivämäärä ja kellonaika, jolloin vierailijat eivät enää näe tätä sivustoa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ea4492-15d4-4b3d-b62a-d631fc6d931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Tiedostotunnisteen arvo" ma:description="Tälle kohteelle määritetyn tiedostotunnisteen arvo." ma:internalName="_dlc_DocId" ma:readOnly="true">
      <xsd:simpleType>
        <xsd:restriction base="dms:Text"/>
      </xsd:simpleType>
    </xsd:element>
    <xsd:element name="_dlc_DocIdUrl" ma:index="9" nillable="true" ma:displayName="Tiedostotunniste" ma:description="Tämän tiedoston pysyvä linkki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25ea4492-15d4-4b3d-b62a-d631fc6d931e">J2FNNH47A3JN-570669377-67</_dlc_DocId>
    <_dlc_DocIdUrl xmlns="25ea4492-15d4-4b3d-b62a-d631fc6d931e">
      <Url>https://sotkamointra.kainuu.fi/Toimialat-sivusto/Hallinto-sivusto/viestinta/graafinenohjeisto/_layouts/15/DocIdRedir.aspx?ID=J2FNNH47A3JN-570669377-67</Url>
      <Description>J2FNNH47A3JN-570669377-67</Description>
    </_dlc_DocIdUrl>
  </documentManagement>
</p:properties>
</file>

<file path=customXml/itemProps1.xml><?xml version="1.0" encoding="utf-8"?>
<ds:datastoreItem xmlns:ds="http://schemas.openxmlformats.org/officeDocument/2006/customXml" ds:itemID="{29FC4C1D-A46D-4CBA-827E-25A0F36B585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010CBB7-0FA2-4A19-8B68-E350D2266935}">
  <ds:schemaRefs>
    <ds:schemaRef ds:uri="25ea4492-15d4-4b3d-b62a-d631fc6d931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C07FC5B-02AB-417B-BDD7-F2173D1274F8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E764F361-EE2F-44C0-91E0-5F3F75CCD27E}">
  <ds:schemaRefs>
    <ds:schemaRef ds:uri="http://purl.org/dc/elements/1.1/"/>
    <ds:schemaRef ds:uri="http://purl.org/dc/dcmitype/"/>
    <ds:schemaRef ds:uri="http://purl.org/dc/terms/"/>
    <ds:schemaRef ds:uri="http://schemas.microsoft.com/sharepoint/v3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25ea4492-15d4-4b3d-b62a-d631fc6d931e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401</Words>
  <Application>Microsoft Office PowerPoint</Application>
  <PresentationFormat>Näytössä katseltava esitys (16:9)</PresentationFormat>
  <Paragraphs>96</Paragraphs>
  <Slides>14</Slides>
  <Notes>6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14</vt:i4>
      </vt:variant>
    </vt:vector>
  </HeadingPairs>
  <TitlesOfParts>
    <vt:vector size="20" baseType="lpstr">
      <vt:lpstr>Arial</vt:lpstr>
      <vt:lpstr>Calibri</vt:lpstr>
      <vt:lpstr>Roboto</vt:lpstr>
      <vt:lpstr>Roboto Light</vt:lpstr>
      <vt:lpstr>Wingdings</vt:lpstr>
      <vt:lpstr>Default Theme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Pulkkinen Ossi</dc:creator>
  <cp:lastModifiedBy>Lindsten Terhi</cp:lastModifiedBy>
  <cp:revision>6</cp:revision>
  <dcterms:created xsi:type="dcterms:W3CDTF">2021-03-29T12:52:24Z</dcterms:created>
  <dcterms:modified xsi:type="dcterms:W3CDTF">2022-01-18T15:07:47Z</dcterms:modified>
</cp:coreProperties>
</file>